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82" r:id="rId3"/>
    <p:sldId id="298" r:id="rId4"/>
    <p:sldId id="272" r:id="rId5"/>
    <p:sldId id="262" r:id="rId6"/>
    <p:sldId id="299" r:id="rId7"/>
    <p:sldId id="284" r:id="rId8"/>
    <p:sldId id="275" r:id="rId9"/>
    <p:sldId id="274" r:id="rId10"/>
    <p:sldId id="294" r:id="rId11"/>
    <p:sldId id="285" r:id="rId12"/>
    <p:sldId id="286" r:id="rId13"/>
    <p:sldId id="287" r:id="rId14"/>
    <p:sldId id="292" r:id="rId15"/>
    <p:sldId id="279" r:id="rId16"/>
    <p:sldId id="289" r:id="rId17"/>
    <p:sldId id="290" r:id="rId18"/>
    <p:sldId id="291" r:id="rId19"/>
    <p:sldId id="300" r:id="rId20"/>
    <p:sldId id="293" r:id="rId21"/>
    <p:sldId id="295" r:id="rId22"/>
    <p:sldId id="288" r:id="rId23"/>
    <p:sldId id="296" r:id="rId24"/>
    <p:sldId id="297" r:id="rId25"/>
    <p:sldId id="301" r:id="rId26"/>
    <p:sldId id="273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590"/>
    <a:srgbClr val="53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7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0701D-5E37-4DA3-96E6-474E4EF4ABC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55224B-B011-4512-AF7D-9E502CF07DEC}">
      <dgm:prSet custT="1"/>
      <dgm:spPr/>
      <dgm:t>
        <a:bodyPr/>
        <a:lstStyle/>
        <a:p>
          <a:r>
            <a:rPr lang="en-US" sz="2000" dirty="0"/>
            <a:t>Literature review</a:t>
          </a:r>
        </a:p>
      </dgm:t>
    </dgm:pt>
    <dgm:pt modelId="{01D25F52-CCD4-44AD-8002-426AA003D7B7}" type="parTrans" cxnId="{34AD8F68-86A9-4435-85C5-A1B7C22991C5}">
      <dgm:prSet/>
      <dgm:spPr/>
      <dgm:t>
        <a:bodyPr/>
        <a:lstStyle/>
        <a:p>
          <a:endParaRPr lang="en-US"/>
        </a:p>
      </dgm:t>
    </dgm:pt>
    <dgm:pt modelId="{493A1758-B87F-4F95-8B35-C2F38493CACC}" type="sibTrans" cxnId="{34AD8F68-86A9-4435-85C5-A1B7C22991C5}">
      <dgm:prSet/>
      <dgm:spPr/>
      <dgm:t>
        <a:bodyPr/>
        <a:lstStyle/>
        <a:p>
          <a:endParaRPr lang="en-US"/>
        </a:p>
      </dgm:t>
    </dgm:pt>
    <dgm:pt modelId="{FD78FB17-9529-4AFA-8D4B-63746EAF44E3}">
      <dgm:prSet custT="1"/>
      <dgm:spPr/>
      <dgm:t>
        <a:bodyPr/>
        <a:lstStyle/>
        <a:p>
          <a:r>
            <a:rPr lang="en-US" sz="2000" dirty="0"/>
            <a:t>Local and national research </a:t>
          </a:r>
        </a:p>
      </dgm:t>
    </dgm:pt>
    <dgm:pt modelId="{F66342B0-ACB7-4B72-85F8-83A2C46AD2F9}" type="parTrans" cxnId="{C20E6479-F649-45CF-BA90-460A0D28FCA8}">
      <dgm:prSet/>
      <dgm:spPr/>
      <dgm:t>
        <a:bodyPr/>
        <a:lstStyle/>
        <a:p>
          <a:endParaRPr lang="en-US"/>
        </a:p>
      </dgm:t>
    </dgm:pt>
    <dgm:pt modelId="{582044FC-0516-44FB-BCE9-284C17230006}" type="sibTrans" cxnId="{C20E6479-F649-45CF-BA90-460A0D28FCA8}">
      <dgm:prSet/>
      <dgm:spPr/>
      <dgm:t>
        <a:bodyPr/>
        <a:lstStyle/>
        <a:p>
          <a:endParaRPr lang="en-US"/>
        </a:p>
      </dgm:t>
    </dgm:pt>
    <dgm:pt modelId="{47CCD6A3-0764-4381-8F54-5E06612B676E}">
      <dgm:prSet custT="1"/>
      <dgm:spPr/>
      <dgm:t>
        <a:bodyPr/>
        <a:lstStyle/>
        <a:p>
          <a:r>
            <a:rPr lang="en-US" sz="2000" dirty="0"/>
            <a:t>Partner collaboration</a:t>
          </a:r>
        </a:p>
      </dgm:t>
    </dgm:pt>
    <dgm:pt modelId="{6F444813-DAE2-443D-B191-B34A465DF3B3}" type="parTrans" cxnId="{5562FABC-3F37-4495-800C-D469DF12331D}">
      <dgm:prSet/>
      <dgm:spPr/>
      <dgm:t>
        <a:bodyPr/>
        <a:lstStyle/>
        <a:p>
          <a:endParaRPr lang="en-US"/>
        </a:p>
      </dgm:t>
    </dgm:pt>
    <dgm:pt modelId="{391022EC-6390-4610-97F9-4C4EB01B45D6}" type="sibTrans" cxnId="{5562FABC-3F37-4495-800C-D469DF12331D}">
      <dgm:prSet/>
      <dgm:spPr/>
      <dgm:t>
        <a:bodyPr/>
        <a:lstStyle/>
        <a:p>
          <a:endParaRPr lang="en-US"/>
        </a:p>
      </dgm:t>
    </dgm:pt>
    <dgm:pt modelId="{BE365B51-C557-4C3B-A43F-510B73FA5E3F}">
      <dgm:prSet custT="1"/>
      <dgm:spPr/>
      <dgm:t>
        <a:bodyPr/>
        <a:lstStyle/>
        <a:p>
          <a:r>
            <a:rPr lang="en-US" sz="2000" dirty="0"/>
            <a:t>Interviews</a:t>
          </a:r>
        </a:p>
      </dgm:t>
    </dgm:pt>
    <dgm:pt modelId="{8E9D2D81-B1E1-428F-A9BB-5D13AC5E0E24}" type="parTrans" cxnId="{95D5112C-9097-4ED3-8D39-FE4F2323EBFD}">
      <dgm:prSet/>
      <dgm:spPr/>
      <dgm:t>
        <a:bodyPr/>
        <a:lstStyle/>
        <a:p>
          <a:endParaRPr lang="en-US"/>
        </a:p>
      </dgm:t>
    </dgm:pt>
    <dgm:pt modelId="{03DDD0D7-9A50-47E7-BA8C-262705922794}" type="sibTrans" cxnId="{95D5112C-9097-4ED3-8D39-FE4F2323EBFD}">
      <dgm:prSet/>
      <dgm:spPr/>
      <dgm:t>
        <a:bodyPr/>
        <a:lstStyle/>
        <a:p>
          <a:endParaRPr lang="en-US"/>
        </a:p>
      </dgm:t>
    </dgm:pt>
    <dgm:pt modelId="{DD3B6501-063F-4098-B5BD-7D066FD75A23}">
      <dgm:prSet custT="1"/>
      <dgm:spPr/>
      <dgm:t>
        <a:bodyPr/>
        <a:lstStyle/>
        <a:p>
          <a:r>
            <a:rPr lang="en-US" sz="2000" dirty="0"/>
            <a:t>Report development</a:t>
          </a:r>
        </a:p>
      </dgm:t>
    </dgm:pt>
    <dgm:pt modelId="{A4ADC6AC-37C4-4E79-91B5-0BA407C71258}" type="parTrans" cxnId="{EA6422A9-F137-42EE-AAB0-CDB29208EA59}">
      <dgm:prSet/>
      <dgm:spPr/>
      <dgm:t>
        <a:bodyPr/>
        <a:lstStyle/>
        <a:p>
          <a:endParaRPr lang="en-US"/>
        </a:p>
      </dgm:t>
    </dgm:pt>
    <dgm:pt modelId="{7DB26D44-8216-4DD6-A9F4-C5CB1C830E76}" type="sibTrans" cxnId="{EA6422A9-F137-42EE-AAB0-CDB29208EA59}">
      <dgm:prSet/>
      <dgm:spPr/>
      <dgm:t>
        <a:bodyPr/>
        <a:lstStyle/>
        <a:p>
          <a:endParaRPr lang="en-US"/>
        </a:p>
      </dgm:t>
    </dgm:pt>
    <dgm:pt modelId="{D7F63739-2909-4C8E-A91A-CFB9D28CC9FA}">
      <dgm:prSet custT="1"/>
      <dgm:spPr/>
      <dgm:t>
        <a:bodyPr/>
        <a:lstStyle/>
        <a:p>
          <a:r>
            <a:rPr lang="en-US" sz="2000" dirty="0"/>
            <a:t>Public outreach</a:t>
          </a:r>
        </a:p>
      </dgm:t>
    </dgm:pt>
    <dgm:pt modelId="{F7C677EE-115D-4138-A1BF-1090E2EA68A1}" type="parTrans" cxnId="{5B1CFEF0-BE6C-443D-9B42-D73889D57564}">
      <dgm:prSet/>
      <dgm:spPr/>
      <dgm:t>
        <a:bodyPr/>
        <a:lstStyle/>
        <a:p>
          <a:endParaRPr lang="en-US"/>
        </a:p>
      </dgm:t>
    </dgm:pt>
    <dgm:pt modelId="{F3F429D3-0FE5-49D1-9682-687BAD2A49A1}" type="sibTrans" cxnId="{5B1CFEF0-BE6C-443D-9B42-D73889D57564}">
      <dgm:prSet/>
      <dgm:spPr/>
      <dgm:t>
        <a:bodyPr/>
        <a:lstStyle/>
        <a:p>
          <a:endParaRPr lang="en-US"/>
        </a:p>
      </dgm:t>
    </dgm:pt>
    <dgm:pt modelId="{8044023B-838D-4BF9-8DAA-146239C69147}" type="pres">
      <dgm:prSet presAssocID="{F060701D-5E37-4DA3-96E6-474E4EF4ABC1}" presName="linear" presStyleCnt="0">
        <dgm:presLayoutVars>
          <dgm:dir/>
          <dgm:animLvl val="lvl"/>
          <dgm:resizeHandles val="exact"/>
        </dgm:presLayoutVars>
      </dgm:prSet>
      <dgm:spPr/>
    </dgm:pt>
    <dgm:pt modelId="{875CE655-CFE4-497A-B8CC-5E22693111BD}" type="pres">
      <dgm:prSet presAssocID="{7D55224B-B011-4512-AF7D-9E502CF07DEC}" presName="parentLin" presStyleCnt="0"/>
      <dgm:spPr/>
    </dgm:pt>
    <dgm:pt modelId="{6C31F00F-AA9D-4F0D-8B3C-4623AC97784D}" type="pres">
      <dgm:prSet presAssocID="{7D55224B-B011-4512-AF7D-9E502CF07DEC}" presName="parentLeftMargin" presStyleLbl="node1" presStyleIdx="0" presStyleCnt="6"/>
      <dgm:spPr/>
    </dgm:pt>
    <dgm:pt modelId="{4EF58447-62AF-4AAB-B1C3-5DDEED877CE8}" type="pres">
      <dgm:prSet presAssocID="{7D55224B-B011-4512-AF7D-9E502CF07D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E84DEB3-8DA7-4B05-B5A7-7C2724B192E3}" type="pres">
      <dgm:prSet presAssocID="{7D55224B-B011-4512-AF7D-9E502CF07DEC}" presName="negativeSpace" presStyleCnt="0"/>
      <dgm:spPr/>
    </dgm:pt>
    <dgm:pt modelId="{9F3FE000-50BD-4399-BE63-F01C1819E159}" type="pres">
      <dgm:prSet presAssocID="{7D55224B-B011-4512-AF7D-9E502CF07DEC}" presName="childText" presStyleLbl="conFgAcc1" presStyleIdx="0" presStyleCnt="6">
        <dgm:presLayoutVars>
          <dgm:bulletEnabled val="1"/>
        </dgm:presLayoutVars>
      </dgm:prSet>
      <dgm:spPr/>
    </dgm:pt>
    <dgm:pt modelId="{97FF5EF4-7943-4962-AFCF-257B6A1D9ADD}" type="pres">
      <dgm:prSet presAssocID="{493A1758-B87F-4F95-8B35-C2F38493CACC}" presName="spaceBetweenRectangles" presStyleCnt="0"/>
      <dgm:spPr/>
    </dgm:pt>
    <dgm:pt modelId="{25890AA3-D0EC-4B01-B800-82CC029E9A72}" type="pres">
      <dgm:prSet presAssocID="{FD78FB17-9529-4AFA-8D4B-63746EAF44E3}" presName="parentLin" presStyleCnt="0"/>
      <dgm:spPr/>
    </dgm:pt>
    <dgm:pt modelId="{2FDC0B86-7585-4D86-AD92-413BF57272B0}" type="pres">
      <dgm:prSet presAssocID="{FD78FB17-9529-4AFA-8D4B-63746EAF44E3}" presName="parentLeftMargin" presStyleLbl="node1" presStyleIdx="0" presStyleCnt="6"/>
      <dgm:spPr/>
    </dgm:pt>
    <dgm:pt modelId="{A81FA170-1988-40D1-89B7-75A5C527F28A}" type="pres">
      <dgm:prSet presAssocID="{FD78FB17-9529-4AFA-8D4B-63746EAF44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50358E0-C75B-4A89-82CC-476BD0A1C388}" type="pres">
      <dgm:prSet presAssocID="{FD78FB17-9529-4AFA-8D4B-63746EAF44E3}" presName="negativeSpace" presStyleCnt="0"/>
      <dgm:spPr/>
    </dgm:pt>
    <dgm:pt modelId="{C633BEE7-908F-47F3-A18A-E109F61801D3}" type="pres">
      <dgm:prSet presAssocID="{FD78FB17-9529-4AFA-8D4B-63746EAF44E3}" presName="childText" presStyleLbl="conFgAcc1" presStyleIdx="1" presStyleCnt="6">
        <dgm:presLayoutVars>
          <dgm:bulletEnabled val="1"/>
        </dgm:presLayoutVars>
      </dgm:prSet>
      <dgm:spPr/>
    </dgm:pt>
    <dgm:pt modelId="{1862A75B-F89E-4F30-AA9E-67B400E21428}" type="pres">
      <dgm:prSet presAssocID="{582044FC-0516-44FB-BCE9-284C17230006}" presName="spaceBetweenRectangles" presStyleCnt="0"/>
      <dgm:spPr/>
    </dgm:pt>
    <dgm:pt modelId="{41E11667-416B-4139-B6DF-A74D3A3C7BBB}" type="pres">
      <dgm:prSet presAssocID="{47CCD6A3-0764-4381-8F54-5E06612B676E}" presName="parentLin" presStyleCnt="0"/>
      <dgm:spPr/>
    </dgm:pt>
    <dgm:pt modelId="{B8895051-D9C8-4AC3-A2A0-3FC424D53FAE}" type="pres">
      <dgm:prSet presAssocID="{47CCD6A3-0764-4381-8F54-5E06612B676E}" presName="parentLeftMargin" presStyleLbl="node1" presStyleIdx="1" presStyleCnt="6"/>
      <dgm:spPr/>
    </dgm:pt>
    <dgm:pt modelId="{FC38F759-CCC0-4073-BA75-AAD5624523DB}" type="pres">
      <dgm:prSet presAssocID="{47CCD6A3-0764-4381-8F54-5E06612B67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5AE4827-F053-40D0-BAA8-2CA9FD9AE9E5}" type="pres">
      <dgm:prSet presAssocID="{47CCD6A3-0764-4381-8F54-5E06612B676E}" presName="negativeSpace" presStyleCnt="0"/>
      <dgm:spPr/>
    </dgm:pt>
    <dgm:pt modelId="{05C7E1FE-4A1D-4C46-8508-D61EB09C44F4}" type="pres">
      <dgm:prSet presAssocID="{47CCD6A3-0764-4381-8F54-5E06612B676E}" presName="childText" presStyleLbl="conFgAcc1" presStyleIdx="2" presStyleCnt="6">
        <dgm:presLayoutVars>
          <dgm:bulletEnabled val="1"/>
        </dgm:presLayoutVars>
      </dgm:prSet>
      <dgm:spPr/>
    </dgm:pt>
    <dgm:pt modelId="{383A885F-18DE-42EA-BB7A-E65626DF47C3}" type="pres">
      <dgm:prSet presAssocID="{391022EC-6390-4610-97F9-4C4EB01B45D6}" presName="spaceBetweenRectangles" presStyleCnt="0"/>
      <dgm:spPr/>
    </dgm:pt>
    <dgm:pt modelId="{223105B9-5168-4183-88B7-F207190FBB17}" type="pres">
      <dgm:prSet presAssocID="{BE365B51-C557-4C3B-A43F-510B73FA5E3F}" presName="parentLin" presStyleCnt="0"/>
      <dgm:spPr/>
    </dgm:pt>
    <dgm:pt modelId="{8DB8D7B4-0716-485B-9BD1-109536868FE4}" type="pres">
      <dgm:prSet presAssocID="{BE365B51-C557-4C3B-A43F-510B73FA5E3F}" presName="parentLeftMargin" presStyleLbl="node1" presStyleIdx="2" presStyleCnt="6"/>
      <dgm:spPr/>
    </dgm:pt>
    <dgm:pt modelId="{6F655A2F-DB62-4434-80A5-0C34F0696518}" type="pres">
      <dgm:prSet presAssocID="{BE365B51-C557-4C3B-A43F-510B73FA5E3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160C7EF-3B62-40F2-A175-F0E368046BA6}" type="pres">
      <dgm:prSet presAssocID="{BE365B51-C557-4C3B-A43F-510B73FA5E3F}" presName="negativeSpace" presStyleCnt="0"/>
      <dgm:spPr/>
    </dgm:pt>
    <dgm:pt modelId="{A8CAAC12-AEAC-44A6-BD94-C7C519F8504E}" type="pres">
      <dgm:prSet presAssocID="{BE365B51-C557-4C3B-A43F-510B73FA5E3F}" presName="childText" presStyleLbl="conFgAcc1" presStyleIdx="3" presStyleCnt="6">
        <dgm:presLayoutVars>
          <dgm:bulletEnabled val="1"/>
        </dgm:presLayoutVars>
      </dgm:prSet>
      <dgm:spPr/>
    </dgm:pt>
    <dgm:pt modelId="{DC869511-4636-4B87-8325-4F10140DBFCF}" type="pres">
      <dgm:prSet presAssocID="{03DDD0D7-9A50-47E7-BA8C-262705922794}" presName="spaceBetweenRectangles" presStyleCnt="0"/>
      <dgm:spPr/>
    </dgm:pt>
    <dgm:pt modelId="{40BC63D5-84C5-481B-AEC7-60CF9069F4DF}" type="pres">
      <dgm:prSet presAssocID="{DD3B6501-063F-4098-B5BD-7D066FD75A23}" presName="parentLin" presStyleCnt="0"/>
      <dgm:spPr/>
    </dgm:pt>
    <dgm:pt modelId="{2B0CDD24-6F18-4522-BE7C-8878D16DA39C}" type="pres">
      <dgm:prSet presAssocID="{DD3B6501-063F-4098-B5BD-7D066FD75A23}" presName="parentLeftMargin" presStyleLbl="node1" presStyleIdx="3" presStyleCnt="6"/>
      <dgm:spPr/>
    </dgm:pt>
    <dgm:pt modelId="{10998267-B5EE-41A1-97B9-5427598619E0}" type="pres">
      <dgm:prSet presAssocID="{DD3B6501-063F-4098-B5BD-7D066FD75A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3D15B6C-66EA-4ACD-8576-7AB65566B18B}" type="pres">
      <dgm:prSet presAssocID="{DD3B6501-063F-4098-B5BD-7D066FD75A23}" presName="negativeSpace" presStyleCnt="0"/>
      <dgm:spPr/>
    </dgm:pt>
    <dgm:pt modelId="{C06ADC6A-C240-4D30-9390-BB1EF32360C3}" type="pres">
      <dgm:prSet presAssocID="{DD3B6501-063F-4098-B5BD-7D066FD75A23}" presName="childText" presStyleLbl="conFgAcc1" presStyleIdx="4" presStyleCnt="6">
        <dgm:presLayoutVars>
          <dgm:bulletEnabled val="1"/>
        </dgm:presLayoutVars>
      </dgm:prSet>
      <dgm:spPr/>
    </dgm:pt>
    <dgm:pt modelId="{8AF51A07-0ECB-479C-9A21-4F63758C486C}" type="pres">
      <dgm:prSet presAssocID="{7DB26D44-8216-4DD6-A9F4-C5CB1C830E76}" presName="spaceBetweenRectangles" presStyleCnt="0"/>
      <dgm:spPr/>
    </dgm:pt>
    <dgm:pt modelId="{1F9AE6C3-5C56-4E7C-B7FA-73A959C75E52}" type="pres">
      <dgm:prSet presAssocID="{D7F63739-2909-4C8E-A91A-CFB9D28CC9FA}" presName="parentLin" presStyleCnt="0"/>
      <dgm:spPr/>
    </dgm:pt>
    <dgm:pt modelId="{400E18FC-1590-44E8-9960-86752D82B37F}" type="pres">
      <dgm:prSet presAssocID="{D7F63739-2909-4C8E-A91A-CFB9D28CC9FA}" presName="parentLeftMargin" presStyleLbl="node1" presStyleIdx="4" presStyleCnt="6"/>
      <dgm:spPr/>
    </dgm:pt>
    <dgm:pt modelId="{7C6943B4-77E3-4018-A303-C0BCEE0A76F6}" type="pres">
      <dgm:prSet presAssocID="{D7F63739-2909-4C8E-A91A-CFB9D28CC9F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166E696-F430-4B50-B406-E36FA6BBA857}" type="pres">
      <dgm:prSet presAssocID="{D7F63739-2909-4C8E-A91A-CFB9D28CC9FA}" presName="negativeSpace" presStyleCnt="0"/>
      <dgm:spPr/>
    </dgm:pt>
    <dgm:pt modelId="{53C4008B-55E7-4288-8481-B3828FC18C8A}" type="pres">
      <dgm:prSet presAssocID="{D7F63739-2909-4C8E-A91A-CFB9D28CC9F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673D72A-5643-44B7-9357-B5367289BB9C}" type="presOf" srcId="{BE365B51-C557-4C3B-A43F-510B73FA5E3F}" destId="{6F655A2F-DB62-4434-80A5-0C34F0696518}" srcOrd="1" destOrd="0" presId="urn:microsoft.com/office/officeart/2005/8/layout/list1"/>
    <dgm:cxn modelId="{95D5112C-9097-4ED3-8D39-FE4F2323EBFD}" srcId="{F060701D-5E37-4DA3-96E6-474E4EF4ABC1}" destId="{BE365B51-C557-4C3B-A43F-510B73FA5E3F}" srcOrd="3" destOrd="0" parTransId="{8E9D2D81-B1E1-428F-A9BB-5D13AC5E0E24}" sibTransId="{03DDD0D7-9A50-47E7-BA8C-262705922794}"/>
    <dgm:cxn modelId="{C667A32F-9CF2-4341-B73E-DCDBE65E5DB4}" type="presOf" srcId="{FD78FB17-9529-4AFA-8D4B-63746EAF44E3}" destId="{2FDC0B86-7585-4D86-AD92-413BF57272B0}" srcOrd="0" destOrd="0" presId="urn:microsoft.com/office/officeart/2005/8/layout/list1"/>
    <dgm:cxn modelId="{6062D53E-D381-487A-B169-25AFD9A5882C}" type="presOf" srcId="{7D55224B-B011-4512-AF7D-9E502CF07DEC}" destId="{4EF58447-62AF-4AAB-B1C3-5DDEED877CE8}" srcOrd="1" destOrd="0" presId="urn:microsoft.com/office/officeart/2005/8/layout/list1"/>
    <dgm:cxn modelId="{7F72AD5C-DF74-465E-8E57-3B2CFC73867A}" type="presOf" srcId="{BE365B51-C557-4C3B-A43F-510B73FA5E3F}" destId="{8DB8D7B4-0716-485B-9BD1-109536868FE4}" srcOrd="0" destOrd="0" presId="urn:microsoft.com/office/officeart/2005/8/layout/list1"/>
    <dgm:cxn modelId="{56B5F05E-8B2B-455B-92D7-2F15D957C222}" type="presOf" srcId="{FD78FB17-9529-4AFA-8D4B-63746EAF44E3}" destId="{A81FA170-1988-40D1-89B7-75A5C527F28A}" srcOrd="1" destOrd="0" presId="urn:microsoft.com/office/officeart/2005/8/layout/list1"/>
    <dgm:cxn modelId="{34AD8F68-86A9-4435-85C5-A1B7C22991C5}" srcId="{F060701D-5E37-4DA3-96E6-474E4EF4ABC1}" destId="{7D55224B-B011-4512-AF7D-9E502CF07DEC}" srcOrd="0" destOrd="0" parTransId="{01D25F52-CCD4-44AD-8002-426AA003D7B7}" sibTransId="{493A1758-B87F-4F95-8B35-C2F38493CACC}"/>
    <dgm:cxn modelId="{DBAAE76C-BFD0-4BF0-926F-947A79E849E0}" type="presOf" srcId="{D7F63739-2909-4C8E-A91A-CFB9D28CC9FA}" destId="{400E18FC-1590-44E8-9960-86752D82B37F}" srcOrd="0" destOrd="0" presId="urn:microsoft.com/office/officeart/2005/8/layout/list1"/>
    <dgm:cxn modelId="{C20E6479-F649-45CF-BA90-460A0D28FCA8}" srcId="{F060701D-5E37-4DA3-96E6-474E4EF4ABC1}" destId="{FD78FB17-9529-4AFA-8D4B-63746EAF44E3}" srcOrd="1" destOrd="0" parTransId="{F66342B0-ACB7-4B72-85F8-83A2C46AD2F9}" sibTransId="{582044FC-0516-44FB-BCE9-284C17230006}"/>
    <dgm:cxn modelId="{F27A3A7C-D32D-4B00-AD2F-526BC987278C}" type="presOf" srcId="{DD3B6501-063F-4098-B5BD-7D066FD75A23}" destId="{10998267-B5EE-41A1-97B9-5427598619E0}" srcOrd="1" destOrd="0" presId="urn:microsoft.com/office/officeart/2005/8/layout/list1"/>
    <dgm:cxn modelId="{F11814A7-CE5F-4AC9-A2B7-1CDF13EB5F05}" type="presOf" srcId="{47CCD6A3-0764-4381-8F54-5E06612B676E}" destId="{B8895051-D9C8-4AC3-A2A0-3FC424D53FAE}" srcOrd="0" destOrd="0" presId="urn:microsoft.com/office/officeart/2005/8/layout/list1"/>
    <dgm:cxn modelId="{B4B860A7-CB95-4DD9-9096-8D1B2C945546}" type="presOf" srcId="{7D55224B-B011-4512-AF7D-9E502CF07DEC}" destId="{6C31F00F-AA9D-4F0D-8B3C-4623AC97784D}" srcOrd="0" destOrd="0" presId="urn:microsoft.com/office/officeart/2005/8/layout/list1"/>
    <dgm:cxn modelId="{EA6422A9-F137-42EE-AAB0-CDB29208EA59}" srcId="{F060701D-5E37-4DA3-96E6-474E4EF4ABC1}" destId="{DD3B6501-063F-4098-B5BD-7D066FD75A23}" srcOrd="4" destOrd="0" parTransId="{A4ADC6AC-37C4-4E79-91B5-0BA407C71258}" sibTransId="{7DB26D44-8216-4DD6-A9F4-C5CB1C830E76}"/>
    <dgm:cxn modelId="{5562FABC-3F37-4495-800C-D469DF12331D}" srcId="{F060701D-5E37-4DA3-96E6-474E4EF4ABC1}" destId="{47CCD6A3-0764-4381-8F54-5E06612B676E}" srcOrd="2" destOrd="0" parTransId="{6F444813-DAE2-443D-B191-B34A465DF3B3}" sibTransId="{391022EC-6390-4610-97F9-4C4EB01B45D6}"/>
    <dgm:cxn modelId="{B46A0EC6-F753-449F-8C4A-8E75F507D87F}" type="presOf" srcId="{D7F63739-2909-4C8E-A91A-CFB9D28CC9FA}" destId="{7C6943B4-77E3-4018-A303-C0BCEE0A76F6}" srcOrd="1" destOrd="0" presId="urn:microsoft.com/office/officeart/2005/8/layout/list1"/>
    <dgm:cxn modelId="{FB2BA9EF-BA2E-42DD-940B-8D8E974A7C82}" type="presOf" srcId="{DD3B6501-063F-4098-B5BD-7D066FD75A23}" destId="{2B0CDD24-6F18-4522-BE7C-8878D16DA39C}" srcOrd="0" destOrd="0" presId="urn:microsoft.com/office/officeart/2005/8/layout/list1"/>
    <dgm:cxn modelId="{5B1CFEF0-BE6C-443D-9B42-D73889D57564}" srcId="{F060701D-5E37-4DA3-96E6-474E4EF4ABC1}" destId="{D7F63739-2909-4C8E-A91A-CFB9D28CC9FA}" srcOrd="5" destOrd="0" parTransId="{F7C677EE-115D-4138-A1BF-1090E2EA68A1}" sibTransId="{F3F429D3-0FE5-49D1-9682-687BAD2A49A1}"/>
    <dgm:cxn modelId="{ECDA2CF7-6671-4AB3-92F6-4310E3DFB7CF}" type="presOf" srcId="{F060701D-5E37-4DA3-96E6-474E4EF4ABC1}" destId="{8044023B-838D-4BF9-8DAA-146239C69147}" srcOrd="0" destOrd="0" presId="urn:microsoft.com/office/officeart/2005/8/layout/list1"/>
    <dgm:cxn modelId="{FBCECBF8-05E3-4681-9FF9-152D6B6E783B}" type="presOf" srcId="{47CCD6A3-0764-4381-8F54-5E06612B676E}" destId="{FC38F759-CCC0-4073-BA75-AAD5624523DB}" srcOrd="1" destOrd="0" presId="urn:microsoft.com/office/officeart/2005/8/layout/list1"/>
    <dgm:cxn modelId="{2A942567-8A2D-4D96-837D-580662412D6B}" type="presParOf" srcId="{8044023B-838D-4BF9-8DAA-146239C69147}" destId="{875CE655-CFE4-497A-B8CC-5E22693111BD}" srcOrd="0" destOrd="0" presId="urn:microsoft.com/office/officeart/2005/8/layout/list1"/>
    <dgm:cxn modelId="{AA2D060B-7657-4A75-9183-4C8786A1EA25}" type="presParOf" srcId="{875CE655-CFE4-497A-B8CC-5E22693111BD}" destId="{6C31F00F-AA9D-4F0D-8B3C-4623AC97784D}" srcOrd="0" destOrd="0" presId="urn:microsoft.com/office/officeart/2005/8/layout/list1"/>
    <dgm:cxn modelId="{C79E15AD-50A8-4800-93AB-71AD0A407803}" type="presParOf" srcId="{875CE655-CFE4-497A-B8CC-5E22693111BD}" destId="{4EF58447-62AF-4AAB-B1C3-5DDEED877CE8}" srcOrd="1" destOrd="0" presId="urn:microsoft.com/office/officeart/2005/8/layout/list1"/>
    <dgm:cxn modelId="{EA106E3C-57CC-499C-B400-D8AAE3D2C4D7}" type="presParOf" srcId="{8044023B-838D-4BF9-8DAA-146239C69147}" destId="{BE84DEB3-8DA7-4B05-B5A7-7C2724B192E3}" srcOrd="1" destOrd="0" presId="urn:microsoft.com/office/officeart/2005/8/layout/list1"/>
    <dgm:cxn modelId="{1EDE7FD9-B9E1-4950-B345-0FEB5EC52110}" type="presParOf" srcId="{8044023B-838D-4BF9-8DAA-146239C69147}" destId="{9F3FE000-50BD-4399-BE63-F01C1819E159}" srcOrd="2" destOrd="0" presId="urn:microsoft.com/office/officeart/2005/8/layout/list1"/>
    <dgm:cxn modelId="{174EC3B4-B8F5-445F-8C38-B1DB03365435}" type="presParOf" srcId="{8044023B-838D-4BF9-8DAA-146239C69147}" destId="{97FF5EF4-7943-4962-AFCF-257B6A1D9ADD}" srcOrd="3" destOrd="0" presId="urn:microsoft.com/office/officeart/2005/8/layout/list1"/>
    <dgm:cxn modelId="{5DB80056-8EA6-4656-8A5D-2C96283E45E8}" type="presParOf" srcId="{8044023B-838D-4BF9-8DAA-146239C69147}" destId="{25890AA3-D0EC-4B01-B800-82CC029E9A72}" srcOrd="4" destOrd="0" presId="urn:microsoft.com/office/officeart/2005/8/layout/list1"/>
    <dgm:cxn modelId="{96F46F98-FA2E-4809-B5C1-63E3344BF511}" type="presParOf" srcId="{25890AA3-D0EC-4B01-B800-82CC029E9A72}" destId="{2FDC0B86-7585-4D86-AD92-413BF57272B0}" srcOrd="0" destOrd="0" presId="urn:microsoft.com/office/officeart/2005/8/layout/list1"/>
    <dgm:cxn modelId="{AC49BDF8-0616-4BD7-9270-BB6D5A303D92}" type="presParOf" srcId="{25890AA3-D0EC-4B01-B800-82CC029E9A72}" destId="{A81FA170-1988-40D1-89B7-75A5C527F28A}" srcOrd="1" destOrd="0" presId="urn:microsoft.com/office/officeart/2005/8/layout/list1"/>
    <dgm:cxn modelId="{527181F1-82CE-4F1D-93F1-7D62F959EC64}" type="presParOf" srcId="{8044023B-838D-4BF9-8DAA-146239C69147}" destId="{750358E0-C75B-4A89-82CC-476BD0A1C388}" srcOrd="5" destOrd="0" presId="urn:microsoft.com/office/officeart/2005/8/layout/list1"/>
    <dgm:cxn modelId="{62DFB7F9-D764-4BE1-9A2A-A6E520EAC3DE}" type="presParOf" srcId="{8044023B-838D-4BF9-8DAA-146239C69147}" destId="{C633BEE7-908F-47F3-A18A-E109F61801D3}" srcOrd="6" destOrd="0" presId="urn:microsoft.com/office/officeart/2005/8/layout/list1"/>
    <dgm:cxn modelId="{F1CA5675-6D29-426E-93C4-CEE56974314B}" type="presParOf" srcId="{8044023B-838D-4BF9-8DAA-146239C69147}" destId="{1862A75B-F89E-4F30-AA9E-67B400E21428}" srcOrd="7" destOrd="0" presId="urn:microsoft.com/office/officeart/2005/8/layout/list1"/>
    <dgm:cxn modelId="{BE1B98FF-14D7-4FBF-AE3D-48366F239A42}" type="presParOf" srcId="{8044023B-838D-4BF9-8DAA-146239C69147}" destId="{41E11667-416B-4139-B6DF-A74D3A3C7BBB}" srcOrd="8" destOrd="0" presId="urn:microsoft.com/office/officeart/2005/8/layout/list1"/>
    <dgm:cxn modelId="{D9F2ACD9-611C-4EE1-AF72-E0C210DED976}" type="presParOf" srcId="{41E11667-416B-4139-B6DF-A74D3A3C7BBB}" destId="{B8895051-D9C8-4AC3-A2A0-3FC424D53FAE}" srcOrd="0" destOrd="0" presId="urn:microsoft.com/office/officeart/2005/8/layout/list1"/>
    <dgm:cxn modelId="{9AF0B9EA-9AF3-43ED-82D3-BFF13B0B2995}" type="presParOf" srcId="{41E11667-416B-4139-B6DF-A74D3A3C7BBB}" destId="{FC38F759-CCC0-4073-BA75-AAD5624523DB}" srcOrd="1" destOrd="0" presId="urn:microsoft.com/office/officeart/2005/8/layout/list1"/>
    <dgm:cxn modelId="{704EE4C0-F295-4FA8-A672-851FDEACD21C}" type="presParOf" srcId="{8044023B-838D-4BF9-8DAA-146239C69147}" destId="{65AE4827-F053-40D0-BAA8-2CA9FD9AE9E5}" srcOrd="9" destOrd="0" presId="urn:microsoft.com/office/officeart/2005/8/layout/list1"/>
    <dgm:cxn modelId="{EB665672-7463-4550-AB63-6B773D588D29}" type="presParOf" srcId="{8044023B-838D-4BF9-8DAA-146239C69147}" destId="{05C7E1FE-4A1D-4C46-8508-D61EB09C44F4}" srcOrd="10" destOrd="0" presId="urn:microsoft.com/office/officeart/2005/8/layout/list1"/>
    <dgm:cxn modelId="{CD8C12D0-A333-4472-B765-0C70D60FC0B5}" type="presParOf" srcId="{8044023B-838D-4BF9-8DAA-146239C69147}" destId="{383A885F-18DE-42EA-BB7A-E65626DF47C3}" srcOrd="11" destOrd="0" presId="urn:microsoft.com/office/officeart/2005/8/layout/list1"/>
    <dgm:cxn modelId="{1ED764F8-9326-4D6E-B025-CBF1A5F41F27}" type="presParOf" srcId="{8044023B-838D-4BF9-8DAA-146239C69147}" destId="{223105B9-5168-4183-88B7-F207190FBB17}" srcOrd="12" destOrd="0" presId="urn:microsoft.com/office/officeart/2005/8/layout/list1"/>
    <dgm:cxn modelId="{DE65965C-F9D5-432E-9984-3980543EF8D4}" type="presParOf" srcId="{223105B9-5168-4183-88B7-F207190FBB17}" destId="{8DB8D7B4-0716-485B-9BD1-109536868FE4}" srcOrd="0" destOrd="0" presId="urn:microsoft.com/office/officeart/2005/8/layout/list1"/>
    <dgm:cxn modelId="{8D3E2142-7301-4883-B05E-9646E21347E2}" type="presParOf" srcId="{223105B9-5168-4183-88B7-F207190FBB17}" destId="{6F655A2F-DB62-4434-80A5-0C34F0696518}" srcOrd="1" destOrd="0" presId="urn:microsoft.com/office/officeart/2005/8/layout/list1"/>
    <dgm:cxn modelId="{D01BD3A0-7A03-4982-AB5A-262D9145C32A}" type="presParOf" srcId="{8044023B-838D-4BF9-8DAA-146239C69147}" destId="{A160C7EF-3B62-40F2-A175-F0E368046BA6}" srcOrd="13" destOrd="0" presId="urn:microsoft.com/office/officeart/2005/8/layout/list1"/>
    <dgm:cxn modelId="{E3DA95CB-0269-45F9-BC07-07881825F01D}" type="presParOf" srcId="{8044023B-838D-4BF9-8DAA-146239C69147}" destId="{A8CAAC12-AEAC-44A6-BD94-C7C519F8504E}" srcOrd="14" destOrd="0" presId="urn:microsoft.com/office/officeart/2005/8/layout/list1"/>
    <dgm:cxn modelId="{E1297224-8E32-4FA3-B3E3-409886F289A5}" type="presParOf" srcId="{8044023B-838D-4BF9-8DAA-146239C69147}" destId="{DC869511-4636-4B87-8325-4F10140DBFCF}" srcOrd="15" destOrd="0" presId="urn:microsoft.com/office/officeart/2005/8/layout/list1"/>
    <dgm:cxn modelId="{150AA7D5-932B-4A82-BAF6-F564B8C7B37D}" type="presParOf" srcId="{8044023B-838D-4BF9-8DAA-146239C69147}" destId="{40BC63D5-84C5-481B-AEC7-60CF9069F4DF}" srcOrd="16" destOrd="0" presId="urn:microsoft.com/office/officeart/2005/8/layout/list1"/>
    <dgm:cxn modelId="{21A2302A-C636-4998-8A3C-047FD047806B}" type="presParOf" srcId="{40BC63D5-84C5-481B-AEC7-60CF9069F4DF}" destId="{2B0CDD24-6F18-4522-BE7C-8878D16DA39C}" srcOrd="0" destOrd="0" presId="urn:microsoft.com/office/officeart/2005/8/layout/list1"/>
    <dgm:cxn modelId="{5415393E-EC26-45EF-8D8F-9153174C646A}" type="presParOf" srcId="{40BC63D5-84C5-481B-AEC7-60CF9069F4DF}" destId="{10998267-B5EE-41A1-97B9-5427598619E0}" srcOrd="1" destOrd="0" presId="urn:microsoft.com/office/officeart/2005/8/layout/list1"/>
    <dgm:cxn modelId="{4581C4B1-ABC6-4D4D-B878-ABAD7FA5A6E9}" type="presParOf" srcId="{8044023B-838D-4BF9-8DAA-146239C69147}" destId="{33D15B6C-66EA-4ACD-8576-7AB65566B18B}" srcOrd="17" destOrd="0" presId="urn:microsoft.com/office/officeart/2005/8/layout/list1"/>
    <dgm:cxn modelId="{BD518FD6-6C02-4B21-AC0F-16A4CBB5B780}" type="presParOf" srcId="{8044023B-838D-4BF9-8DAA-146239C69147}" destId="{C06ADC6A-C240-4D30-9390-BB1EF32360C3}" srcOrd="18" destOrd="0" presId="urn:microsoft.com/office/officeart/2005/8/layout/list1"/>
    <dgm:cxn modelId="{DB261841-6352-4367-9C7C-6843E36981D4}" type="presParOf" srcId="{8044023B-838D-4BF9-8DAA-146239C69147}" destId="{8AF51A07-0ECB-479C-9A21-4F63758C486C}" srcOrd="19" destOrd="0" presId="urn:microsoft.com/office/officeart/2005/8/layout/list1"/>
    <dgm:cxn modelId="{2470541F-AC16-44D9-9602-FC746CF93EDB}" type="presParOf" srcId="{8044023B-838D-4BF9-8DAA-146239C69147}" destId="{1F9AE6C3-5C56-4E7C-B7FA-73A959C75E52}" srcOrd="20" destOrd="0" presId="urn:microsoft.com/office/officeart/2005/8/layout/list1"/>
    <dgm:cxn modelId="{920E7017-A701-449B-857B-2858420BA9DC}" type="presParOf" srcId="{1F9AE6C3-5C56-4E7C-B7FA-73A959C75E52}" destId="{400E18FC-1590-44E8-9960-86752D82B37F}" srcOrd="0" destOrd="0" presId="urn:microsoft.com/office/officeart/2005/8/layout/list1"/>
    <dgm:cxn modelId="{21821DAC-5EE8-4404-B10B-905627140AC8}" type="presParOf" srcId="{1F9AE6C3-5C56-4E7C-B7FA-73A959C75E52}" destId="{7C6943B4-77E3-4018-A303-C0BCEE0A76F6}" srcOrd="1" destOrd="0" presId="urn:microsoft.com/office/officeart/2005/8/layout/list1"/>
    <dgm:cxn modelId="{B66349E1-48F2-4E3E-9C39-42286E368967}" type="presParOf" srcId="{8044023B-838D-4BF9-8DAA-146239C69147}" destId="{E166E696-F430-4B50-B406-E36FA6BBA857}" srcOrd="21" destOrd="0" presId="urn:microsoft.com/office/officeart/2005/8/layout/list1"/>
    <dgm:cxn modelId="{D37AE26E-89D7-4750-A666-DF5C935E1CDE}" type="presParOf" srcId="{8044023B-838D-4BF9-8DAA-146239C69147}" destId="{53C4008B-55E7-4288-8481-B3828FC18C8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1C742-5F6F-43DB-8319-0DDDD99B47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51026E-5F9D-46CA-94C1-8819B4E4006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CDC: Quality of transportation infrastructure impacts quality of life</a:t>
          </a:r>
        </a:p>
      </dgm:t>
    </dgm:pt>
    <dgm:pt modelId="{DC211D90-A427-4170-8576-D6577C4C43B5}" type="parTrans" cxnId="{81DDE40D-601F-4797-B014-1085FB8D5350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558D28-C1B7-4D5A-B287-7E8D458D4FA6}" type="sibTrans" cxnId="{81DDE40D-601F-4797-B014-1085FB8D5350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C0C6808-FF48-4B69-B432-7AB6AB68BDB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74% of e-scooters users reported never using a bike share system </a:t>
          </a:r>
        </a:p>
      </dgm:t>
    </dgm:pt>
    <dgm:pt modelId="{A6852ED9-9C8C-4277-9A57-5903C8892550}" type="parTrans" cxnId="{DA6391B1-3EAF-4E15-B083-B6ED6DAF83D1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2DB74C1-D3D5-41DB-BA44-074921D6A814}" type="sibTrans" cxnId="{DA6391B1-3EAF-4E15-B083-B6ED6DAF83D1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A1450F-E029-425A-BEBB-359EE7CD797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42% of e-scooter users reported never bicycling</a:t>
          </a:r>
        </a:p>
      </dgm:t>
    </dgm:pt>
    <dgm:pt modelId="{039AA61C-59FF-4999-8408-98AB6DE6BF73}" type="parTrans" cxnId="{538F1F0B-1C9D-4D45-96F4-4F5948D71152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F630733-26FE-4E4E-9EEA-F4A11B35EDAC}" type="sibTrans" cxnId="{538F1F0B-1C9D-4D45-96F4-4F5948D71152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D452C5A-7B7B-4293-A0A2-2A4D2779FF6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Lack of physical = high rate of health problems  </a:t>
          </a:r>
        </a:p>
      </dgm:t>
    </dgm:pt>
    <dgm:pt modelId="{B3A22BFA-FC34-4C8F-8396-0C565827DE9D}" type="parTrans" cxnId="{202D9EF6-F99C-4B82-AC23-EF0DE1A0665C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33305F-00F8-420B-9D7B-AC72CF9D6D7F}" type="sibTrans" cxnId="{202D9EF6-F99C-4B82-AC23-EF0DE1A0665C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013DA03-8D85-4B7F-8358-BC95D6CB298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Micromobility can increase active transportation and TRANSIT</a:t>
          </a:r>
        </a:p>
      </dgm:t>
    </dgm:pt>
    <dgm:pt modelId="{0F7A0A12-424C-492C-97FD-75872FE7ED80}" type="parTrans" cxnId="{DF3E33FF-5A59-4FA6-B358-4D3633E3408B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2FC04B-584F-47A4-8CCA-022286BC9C54}" type="sibTrans" cxnId="{DF3E33FF-5A59-4FA6-B358-4D3633E3408B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D6C2BD-11CE-42A8-A464-357620DFD71A}">
      <dgm:prSet/>
      <dgm:spPr/>
      <dgm:t>
        <a:bodyPr/>
        <a:lstStyle/>
        <a:p>
          <a:endParaRPr lang="en-US" sz="1400" dirty="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281BE1D-0060-4404-9D2E-F196C322BFFB}" type="parTrans" cxnId="{0A311359-029F-4ADD-AD75-2731C143643B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9B0FA9C-39D2-4C90-8DA1-56BF1AACB55A}" type="sibTrans" cxnId="{0A311359-029F-4ADD-AD75-2731C143643B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6140F2-775E-44AB-A585-63E006FDF861}" type="pres">
      <dgm:prSet presAssocID="{CF71C742-5F6F-43DB-8319-0DDDD99B472B}" presName="root" presStyleCnt="0">
        <dgm:presLayoutVars>
          <dgm:dir/>
          <dgm:resizeHandles val="exact"/>
        </dgm:presLayoutVars>
      </dgm:prSet>
      <dgm:spPr/>
    </dgm:pt>
    <dgm:pt modelId="{FE8761BE-1290-48F2-A69F-F45465D0D9DC}" type="pres">
      <dgm:prSet presAssocID="{8051026E-5F9D-46CA-94C1-8819B4E4006A}" presName="compNode" presStyleCnt="0"/>
      <dgm:spPr/>
    </dgm:pt>
    <dgm:pt modelId="{33865362-ABFA-4420-AAEF-C03E68255B70}" type="pres">
      <dgm:prSet presAssocID="{8051026E-5F9D-46CA-94C1-8819B4E4006A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DA2C049-0F85-4318-8D54-9F27663AFA39}" type="pres">
      <dgm:prSet presAssocID="{8051026E-5F9D-46CA-94C1-8819B4E400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5C0CB0F8-9298-4E5A-B6A7-BB4942C114BB}" type="pres">
      <dgm:prSet presAssocID="{8051026E-5F9D-46CA-94C1-8819B4E4006A}" presName="spaceRect" presStyleCnt="0"/>
      <dgm:spPr/>
    </dgm:pt>
    <dgm:pt modelId="{D65E619F-8E03-4407-909D-DE7A38CC50E3}" type="pres">
      <dgm:prSet presAssocID="{8051026E-5F9D-46CA-94C1-8819B4E4006A}" presName="textRect" presStyleLbl="revTx" presStyleIdx="0" presStyleCnt="5">
        <dgm:presLayoutVars>
          <dgm:chMax val="1"/>
          <dgm:chPref val="1"/>
        </dgm:presLayoutVars>
      </dgm:prSet>
      <dgm:spPr/>
    </dgm:pt>
    <dgm:pt modelId="{4FE77899-F94E-4A9A-B6BF-BE26D2615236}" type="pres">
      <dgm:prSet presAssocID="{4D558D28-C1B7-4D5A-B287-7E8D458D4FA6}" presName="sibTrans" presStyleCnt="0"/>
      <dgm:spPr/>
    </dgm:pt>
    <dgm:pt modelId="{E21453AC-7C5B-4022-988B-1C042C1D2640}" type="pres">
      <dgm:prSet presAssocID="{CC0C6808-FF48-4B69-B432-7AB6AB68BDB0}" presName="compNode" presStyleCnt="0"/>
      <dgm:spPr/>
    </dgm:pt>
    <dgm:pt modelId="{2804C872-E0D4-4538-BF83-A469FD21A39B}" type="pres">
      <dgm:prSet presAssocID="{CC0C6808-FF48-4B69-B432-7AB6AB68BDB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0ED16D0-1889-41BC-8F25-85887BBA1A8D}" type="pres">
      <dgm:prSet presAssocID="{CC0C6808-FF48-4B69-B432-7AB6AB68BDB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3CF8094E-3B58-4A53-8CB1-24A209CD4DE3}" type="pres">
      <dgm:prSet presAssocID="{CC0C6808-FF48-4B69-B432-7AB6AB68BDB0}" presName="spaceRect" presStyleCnt="0"/>
      <dgm:spPr/>
    </dgm:pt>
    <dgm:pt modelId="{68095D18-B58A-4DB3-A3F9-48AAA0EF5C0A}" type="pres">
      <dgm:prSet presAssocID="{CC0C6808-FF48-4B69-B432-7AB6AB68BDB0}" presName="textRect" presStyleLbl="revTx" presStyleIdx="1" presStyleCnt="5">
        <dgm:presLayoutVars>
          <dgm:chMax val="1"/>
          <dgm:chPref val="1"/>
        </dgm:presLayoutVars>
      </dgm:prSet>
      <dgm:spPr/>
    </dgm:pt>
    <dgm:pt modelId="{EE11304F-6BF9-4431-9920-CADE1C7EE918}" type="pres">
      <dgm:prSet presAssocID="{E2DB74C1-D3D5-41DB-BA44-074921D6A814}" presName="sibTrans" presStyleCnt="0"/>
      <dgm:spPr/>
    </dgm:pt>
    <dgm:pt modelId="{88717BA2-9551-4178-8798-2EF00B2F453C}" type="pres">
      <dgm:prSet presAssocID="{B9A1450F-E029-425A-BEBB-359EE7CD797F}" presName="compNode" presStyleCnt="0"/>
      <dgm:spPr/>
    </dgm:pt>
    <dgm:pt modelId="{1B2A33BF-6453-435C-BE3F-CC72BA546FC5}" type="pres">
      <dgm:prSet presAssocID="{B9A1450F-E029-425A-BEBB-359EE7CD797F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409642-F012-47ED-9F4D-43E7CC21591F}" type="pres">
      <dgm:prSet presAssocID="{B9A1450F-E029-425A-BEBB-359EE7CD797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DEA7D1FA-718A-471B-9E60-7196BA736669}" type="pres">
      <dgm:prSet presAssocID="{B9A1450F-E029-425A-BEBB-359EE7CD797F}" presName="spaceRect" presStyleCnt="0"/>
      <dgm:spPr/>
    </dgm:pt>
    <dgm:pt modelId="{6330D073-D52C-45F1-ACEE-2E815E438A4A}" type="pres">
      <dgm:prSet presAssocID="{B9A1450F-E029-425A-BEBB-359EE7CD797F}" presName="textRect" presStyleLbl="revTx" presStyleIdx="2" presStyleCnt="5">
        <dgm:presLayoutVars>
          <dgm:chMax val="1"/>
          <dgm:chPref val="1"/>
        </dgm:presLayoutVars>
      </dgm:prSet>
      <dgm:spPr/>
    </dgm:pt>
    <dgm:pt modelId="{3C2AEFDC-147E-4562-97E8-C16F03F98A4B}" type="pres">
      <dgm:prSet presAssocID="{2F630733-26FE-4E4E-9EEA-F4A11B35EDAC}" presName="sibTrans" presStyleCnt="0"/>
      <dgm:spPr/>
    </dgm:pt>
    <dgm:pt modelId="{1E940EB3-A936-43E1-AD81-1EBDA9C39256}" type="pres">
      <dgm:prSet presAssocID="{DD452C5A-7B7B-4293-A0A2-2A4D2779FF66}" presName="compNode" presStyleCnt="0"/>
      <dgm:spPr/>
    </dgm:pt>
    <dgm:pt modelId="{9DF3261E-BC10-44E4-97F7-3302B1C264E9}" type="pres">
      <dgm:prSet presAssocID="{DD452C5A-7B7B-4293-A0A2-2A4D2779FF6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9FCD497-A5AF-4514-8C1B-135216CAAB0C}" type="pres">
      <dgm:prSet presAssocID="{DD452C5A-7B7B-4293-A0A2-2A4D2779FF6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5B188B7F-CD79-4D54-98E3-7C00D6CD0140}" type="pres">
      <dgm:prSet presAssocID="{DD452C5A-7B7B-4293-A0A2-2A4D2779FF66}" presName="spaceRect" presStyleCnt="0"/>
      <dgm:spPr/>
    </dgm:pt>
    <dgm:pt modelId="{94AFB8F8-AA6B-4249-9FC7-22C9B31EA2E4}" type="pres">
      <dgm:prSet presAssocID="{DD452C5A-7B7B-4293-A0A2-2A4D2779FF66}" presName="textRect" presStyleLbl="revTx" presStyleIdx="3" presStyleCnt="5">
        <dgm:presLayoutVars>
          <dgm:chMax val="1"/>
          <dgm:chPref val="1"/>
        </dgm:presLayoutVars>
      </dgm:prSet>
      <dgm:spPr/>
    </dgm:pt>
    <dgm:pt modelId="{F44776DC-8AE9-4620-9D63-478AD8B1DEE5}" type="pres">
      <dgm:prSet presAssocID="{3933305F-00F8-420B-9D7B-AC72CF9D6D7F}" presName="sibTrans" presStyleCnt="0"/>
      <dgm:spPr/>
    </dgm:pt>
    <dgm:pt modelId="{D6B94826-538E-4D32-8125-112FAD0309A2}" type="pres">
      <dgm:prSet presAssocID="{F013DA03-8D85-4B7F-8358-BC95D6CB2986}" presName="compNode" presStyleCnt="0"/>
      <dgm:spPr/>
    </dgm:pt>
    <dgm:pt modelId="{C59B32A5-A53E-4F0D-B54C-82B4597EE251}" type="pres">
      <dgm:prSet presAssocID="{F013DA03-8D85-4B7F-8358-BC95D6CB298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49EC2D0-7B44-4975-903E-E04FFE99C9CC}" type="pres">
      <dgm:prSet presAssocID="{F013DA03-8D85-4B7F-8358-BC95D6CB29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1831C7D1-0793-460B-B664-639141C809AC}" type="pres">
      <dgm:prSet presAssocID="{F013DA03-8D85-4B7F-8358-BC95D6CB2986}" presName="spaceRect" presStyleCnt="0"/>
      <dgm:spPr/>
    </dgm:pt>
    <dgm:pt modelId="{D30C1BCB-D4BE-45A0-B7C2-0F4CE3E9801D}" type="pres">
      <dgm:prSet presAssocID="{F013DA03-8D85-4B7F-8358-BC95D6CB298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1AD1402-9C1F-42CF-BF47-A33943EBD027}" type="presOf" srcId="{CF71C742-5F6F-43DB-8319-0DDDD99B472B}" destId="{FC6140F2-775E-44AB-A585-63E006FDF861}" srcOrd="0" destOrd="0" presId="urn:microsoft.com/office/officeart/2018/5/layout/IconLeafLabelList"/>
    <dgm:cxn modelId="{538F1F0B-1C9D-4D45-96F4-4F5948D71152}" srcId="{CF71C742-5F6F-43DB-8319-0DDDD99B472B}" destId="{B9A1450F-E029-425A-BEBB-359EE7CD797F}" srcOrd="2" destOrd="0" parTransId="{039AA61C-59FF-4999-8408-98AB6DE6BF73}" sibTransId="{2F630733-26FE-4E4E-9EEA-F4A11B35EDAC}"/>
    <dgm:cxn modelId="{81DDE40D-601F-4797-B014-1085FB8D5350}" srcId="{CF71C742-5F6F-43DB-8319-0DDDD99B472B}" destId="{8051026E-5F9D-46CA-94C1-8819B4E4006A}" srcOrd="0" destOrd="0" parTransId="{DC211D90-A427-4170-8576-D6577C4C43B5}" sibTransId="{4D558D28-C1B7-4D5A-B287-7E8D458D4FA6}"/>
    <dgm:cxn modelId="{CF296E4A-37D8-4673-8171-B4D5B96FCF03}" type="presOf" srcId="{CC0C6808-FF48-4B69-B432-7AB6AB68BDB0}" destId="{68095D18-B58A-4DB3-A3F9-48AAA0EF5C0A}" srcOrd="0" destOrd="0" presId="urn:microsoft.com/office/officeart/2018/5/layout/IconLeafLabelList"/>
    <dgm:cxn modelId="{4C373F73-F5D3-4D0B-A3CD-E7BC74FB341F}" type="presOf" srcId="{8051026E-5F9D-46CA-94C1-8819B4E4006A}" destId="{D65E619F-8E03-4407-909D-DE7A38CC50E3}" srcOrd="0" destOrd="0" presId="urn:microsoft.com/office/officeart/2018/5/layout/IconLeafLabelList"/>
    <dgm:cxn modelId="{0A311359-029F-4ADD-AD75-2731C143643B}" srcId="{F013DA03-8D85-4B7F-8358-BC95D6CB2986}" destId="{B9D6C2BD-11CE-42A8-A464-357620DFD71A}" srcOrd="0" destOrd="0" parTransId="{2281BE1D-0060-4404-9D2E-F196C322BFFB}" sibTransId="{19B0FA9C-39D2-4C90-8DA1-56BF1AACB55A}"/>
    <dgm:cxn modelId="{A57FDC87-7ABD-4113-9D0E-8085F2A8399B}" type="presOf" srcId="{DD452C5A-7B7B-4293-A0A2-2A4D2779FF66}" destId="{94AFB8F8-AA6B-4249-9FC7-22C9B31EA2E4}" srcOrd="0" destOrd="0" presId="urn:microsoft.com/office/officeart/2018/5/layout/IconLeafLabelList"/>
    <dgm:cxn modelId="{DA6391B1-3EAF-4E15-B083-B6ED6DAF83D1}" srcId="{CF71C742-5F6F-43DB-8319-0DDDD99B472B}" destId="{CC0C6808-FF48-4B69-B432-7AB6AB68BDB0}" srcOrd="1" destOrd="0" parTransId="{A6852ED9-9C8C-4277-9A57-5903C8892550}" sibTransId="{E2DB74C1-D3D5-41DB-BA44-074921D6A814}"/>
    <dgm:cxn modelId="{3C2D88CE-0889-428F-9F6A-C9059AE126B4}" type="presOf" srcId="{F013DA03-8D85-4B7F-8358-BC95D6CB2986}" destId="{D30C1BCB-D4BE-45A0-B7C2-0F4CE3E9801D}" srcOrd="0" destOrd="0" presId="urn:microsoft.com/office/officeart/2018/5/layout/IconLeafLabelList"/>
    <dgm:cxn modelId="{202D9EF6-F99C-4B82-AC23-EF0DE1A0665C}" srcId="{CF71C742-5F6F-43DB-8319-0DDDD99B472B}" destId="{DD452C5A-7B7B-4293-A0A2-2A4D2779FF66}" srcOrd="3" destOrd="0" parTransId="{B3A22BFA-FC34-4C8F-8396-0C565827DE9D}" sibTransId="{3933305F-00F8-420B-9D7B-AC72CF9D6D7F}"/>
    <dgm:cxn modelId="{91AB2FF9-D282-4C13-8A74-9AA45E183CCA}" type="presOf" srcId="{B9A1450F-E029-425A-BEBB-359EE7CD797F}" destId="{6330D073-D52C-45F1-ACEE-2E815E438A4A}" srcOrd="0" destOrd="0" presId="urn:microsoft.com/office/officeart/2018/5/layout/IconLeafLabelList"/>
    <dgm:cxn modelId="{DF3E33FF-5A59-4FA6-B358-4D3633E3408B}" srcId="{CF71C742-5F6F-43DB-8319-0DDDD99B472B}" destId="{F013DA03-8D85-4B7F-8358-BC95D6CB2986}" srcOrd="4" destOrd="0" parTransId="{0F7A0A12-424C-492C-97FD-75872FE7ED80}" sibTransId="{F42FC04B-584F-47A4-8CCA-022286BC9C54}"/>
    <dgm:cxn modelId="{F6E0DB40-D58B-44D3-9CFF-DFA525F6F64B}" type="presParOf" srcId="{FC6140F2-775E-44AB-A585-63E006FDF861}" destId="{FE8761BE-1290-48F2-A69F-F45465D0D9DC}" srcOrd="0" destOrd="0" presId="urn:microsoft.com/office/officeart/2018/5/layout/IconLeafLabelList"/>
    <dgm:cxn modelId="{D68ED267-0101-42FC-8438-214544B07C0E}" type="presParOf" srcId="{FE8761BE-1290-48F2-A69F-F45465D0D9DC}" destId="{33865362-ABFA-4420-AAEF-C03E68255B70}" srcOrd="0" destOrd="0" presId="urn:microsoft.com/office/officeart/2018/5/layout/IconLeafLabelList"/>
    <dgm:cxn modelId="{488BEA9D-D942-429E-A38C-8301A7263A85}" type="presParOf" srcId="{FE8761BE-1290-48F2-A69F-F45465D0D9DC}" destId="{0DA2C049-0F85-4318-8D54-9F27663AFA39}" srcOrd="1" destOrd="0" presId="urn:microsoft.com/office/officeart/2018/5/layout/IconLeafLabelList"/>
    <dgm:cxn modelId="{C5271128-06B4-4947-82C7-CF4FE4B36BE0}" type="presParOf" srcId="{FE8761BE-1290-48F2-A69F-F45465D0D9DC}" destId="{5C0CB0F8-9298-4E5A-B6A7-BB4942C114BB}" srcOrd="2" destOrd="0" presId="urn:microsoft.com/office/officeart/2018/5/layout/IconLeafLabelList"/>
    <dgm:cxn modelId="{EC47CC3F-74F8-416C-AC5C-9F386BEA9EEA}" type="presParOf" srcId="{FE8761BE-1290-48F2-A69F-F45465D0D9DC}" destId="{D65E619F-8E03-4407-909D-DE7A38CC50E3}" srcOrd="3" destOrd="0" presId="urn:microsoft.com/office/officeart/2018/5/layout/IconLeafLabelList"/>
    <dgm:cxn modelId="{1CBC50C7-F567-4098-AD52-3A8BBD738E19}" type="presParOf" srcId="{FC6140F2-775E-44AB-A585-63E006FDF861}" destId="{4FE77899-F94E-4A9A-B6BF-BE26D2615236}" srcOrd="1" destOrd="0" presId="urn:microsoft.com/office/officeart/2018/5/layout/IconLeafLabelList"/>
    <dgm:cxn modelId="{BEA6CFAC-DA07-4E58-97B4-2FB8C26AC0C9}" type="presParOf" srcId="{FC6140F2-775E-44AB-A585-63E006FDF861}" destId="{E21453AC-7C5B-4022-988B-1C042C1D2640}" srcOrd="2" destOrd="0" presId="urn:microsoft.com/office/officeart/2018/5/layout/IconLeafLabelList"/>
    <dgm:cxn modelId="{AA566D3B-322A-4098-8634-0E2B21F551C8}" type="presParOf" srcId="{E21453AC-7C5B-4022-988B-1C042C1D2640}" destId="{2804C872-E0D4-4538-BF83-A469FD21A39B}" srcOrd="0" destOrd="0" presId="urn:microsoft.com/office/officeart/2018/5/layout/IconLeafLabelList"/>
    <dgm:cxn modelId="{136BC5E6-9BE1-4300-A415-E95DFC932A98}" type="presParOf" srcId="{E21453AC-7C5B-4022-988B-1C042C1D2640}" destId="{80ED16D0-1889-41BC-8F25-85887BBA1A8D}" srcOrd="1" destOrd="0" presId="urn:microsoft.com/office/officeart/2018/5/layout/IconLeafLabelList"/>
    <dgm:cxn modelId="{7E9BFBBE-BE77-4179-B0CF-A8485E030AB6}" type="presParOf" srcId="{E21453AC-7C5B-4022-988B-1C042C1D2640}" destId="{3CF8094E-3B58-4A53-8CB1-24A209CD4DE3}" srcOrd="2" destOrd="0" presId="urn:microsoft.com/office/officeart/2018/5/layout/IconLeafLabelList"/>
    <dgm:cxn modelId="{B07E0073-28BE-4B6E-A7AA-CA188F1DD26C}" type="presParOf" srcId="{E21453AC-7C5B-4022-988B-1C042C1D2640}" destId="{68095D18-B58A-4DB3-A3F9-48AAA0EF5C0A}" srcOrd="3" destOrd="0" presId="urn:microsoft.com/office/officeart/2018/5/layout/IconLeafLabelList"/>
    <dgm:cxn modelId="{95753177-840A-41A6-9C1C-6BFB69B51DA0}" type="presParOf" srcId="{FC6140F2-775E-44AB-A585-63E006FDF861}" destId="{EE11304F-6BF9-4431-9920-CADE1C7EE918}" srcOrd="3" destOrd="0" presId="urn:microsoft.com/office/officeart/2018/5/layout/IconLeafLabelList"/>
    <dgm:cxn modelId="{BB3629B8-28ED-4A04-B490-47C12B31129A}" type="presParOf" srcId="{FC6140F2-775E-44AB-A585-63E006FDF861}" destId="{88717BA2-9551-4178-8798-2EF00B2F453C}" srcOrd="4" destOrd="0" presId="urn:microsoft.com/office/officeart/2018/5/layout/IconLeafLabelList"/>
    <dgm:cxn modelId="{342496FC-DA08-491C-B041-59DAEECC5732}" type="presParOf" srcId="{88717BA2-9551-4178-8798-2EF00B2F453C}" destId="{1B2A33BF-6453-435C-BE3F-CC72BA546FC5}" srcOrd="0" destOrd="0" presId="urn:microsoft.com/office/officeart/2018/5/layout/IconLeafLabelList"/>
    <dgm:cxn modelId="{62B8AE92-F2C4-4BD4-A2CB-01A413EA116D}" type="presParOf" srcId="{88717BA2-9551-4178-8798-2EF00B2F453C}" destId="{D7409642-F012-47ED-9F4D-43E7CC21591F}" srcOrd="1" destOrd="0" presId="urn:microsoft.com/office/officeart/2018/5/layout/IconLeafLabelList"/>
    <dgm:cxn modelId="{4D72EF5C-3127-4965-9616-063277180D13}" type="presParOf" srcId="{88717BA2-9551-4178-8798-2EF00B2F453C}" destId="{DEA7D1FA-718A-471B-9E60-7196BA736669}" srcOrd="2" destOrd="0" presId="urn:microsoft.com/office/officeart/2018/5/layout/IconLeafLabelList"/>
    <dgm:cxn modelId="{42CF8CB4-A881-444A-A806-6EE98F609212}" type="presParOf" srcId="{88717BA2-9551-4178-8798-2EF00B2F453C}" destId="{6330D073-D52C-45F1-ACEE-2E815E438A4A}" srcOrd="3" destOrd="0" presId="urn:microsoft.com/office/officeart/2018/5/layout/IconLeafLabelList"/>
    <dgm:cxn modelId="{D404564D-F18E-4AF8-A83F-0CBC44B1CE80}" type="presParOf" srcId="{FC6140F2-775E-44AB-A585-63E006FDF861}" destId="{3C2AEFDC-147E-4562-97E8-C16F03F98A4B}" srcOrd="5" destOrd="0" presId="urn:microsoft.com/office/officeart/2018/5/layout/IconLeafLabelList"/>
    <dgm:cxn modelId="{FC4328CA-94E5-4C13-9E1D-2C7A8C8C41AE}" type="presParOf" srcId="{FC6140F2-775E-44AB-A585-63E006FDF861}" destId="{1E940EB3-A936-43E1-AD81-1EBDA9C39256}" srcOrd="6" destOrd="0" presId="urn:microsoft.com/office/officeart/2018/5/layout/IconLeafLabelList"/>
    <dgm:cxn modelId="{8FFD8C85-AD20-4C12-80EA-99F01ECD40BD}" type="presParOf" srcId="{1E940EB3-A936-43E1-AD81-1EBDA9C39256}" destId="{9DF3261E-BC10-44E4-97F7-3302B1C264E9}" srcOrd="0" destOrd="0" presId="urn:microsoft.com/office/officeart/2018/5/layout/IconLeafLabelList"/>
    <dgm:cxn modelId="{9A2E8EC6-165E-4CC6-9518-C735BCDC23F8}" type="presParOf" srcId="{1E940EB3-A936-43E1-AD81-1EBDA9C39256}" destId="{A9FCD497-A5AF-4514-8C1B-135216CAAB0C}" srcOrd="1" destOrd="0" presId="urn:microsoft.com/office/officeart/2018/5/layout/IconLeafLabelList"/>
    <dgm:cxn modelId="{F2324F45-9C6D-4DE9-82DB-CB10A3BFB69D}" type="presParOf" srcId="{1E940EB3-A936-43E1-AD81-1EBDA9C39256}" destId="{5B188B7F-CD79-4D54-98E3-7C00D6CD0140}" srcOrd="2" destOrd="0" presId="urn:microsoft.com/office/officeart/2018/5/layout/IconLeafLabelList"/>
    <dgm:cxn modelId="{A76BBFBD-5B12-489D-BFA3-3EA0DF9FF003}" type="presParOf" srcId="{1E940EB3-A936-43E1-AD81-1EBDA9C39256}" destId="{94AFB8F8-AA6B-4249-9FC7-22C9B31EA2E4}" srcOrd="3" destOrd="0" presId="urn:microsoft.com/office/officeart/2018/5/layout/IconLeafLabelList"/>
    <dgm:cxn modelId="{A88E02AB-2427-4165-B776-3AE326DE5135}" type="presParOf" srcId="{FC6140F2-775E-44AB-A585-63E006FDF861}" destId="{F44776DC-8AE9-4620-9D63-478AD8B1DEE5}" srcOrd="7" destOrd="0" presId="urn:microsoft.com/office/officeart/2018/5/layout/IconLeafLabelList"/>
    <dgm:cxn modelId="{FCA6AA45-7541-4064-9EF7-BE60FB47FB63}" type="presParOf" srcId="{FC6140F2-775E-44AB-A585-63E006FDF861}" destId="{D6B94826-538E-4D32-8125-112FAD0309A2}" srcOrd="8" destOrd="0" presId="urn:microsoft.com/office/officeart/2018/5/layout/IconLeafLabelList"/>
    <dgm:cxn modelId="{2FF438F5-0CEC-4B5C-B011-ED500F1DE05A}" type="presParOf" srcId="{D6B94826-538E-4D32-8125-112FAD0309A2}" destId="{C59B32A5-A53E-4F0D-B54C-82B4597EE251}" srcOrd="0" destOrd="0" presId="urn:microsoft.com/office/officeart/2018/5/layout/IconLeafLabelList"/>
    <dgm:cxn modelId="{EFB8C3B4-1FCD-4B70-BD5D-D7FC3B41B516}" type="presParOf" srcId="{D6B94826-538E-4D32-8125-112FAD0309A2}" destId="{C49EC2D0-7B44-4975-903E-E04FFE99C9CC}" srcOrd="1" destOrd="0" presId="urn:microsoft.com/office/officeart/2018/5/layout/IconLeafLabelList"/>
    <dgm:cxn modelId="{701885B8-6613-4C31-88A6-B4D585EF9E8D}" type="presParOf" srcId="{D6B94826-538E-4D32-8125-112FAD0309A2}" destId="{1831C7D1-0793-460B-B664-639141C809AC}" srcOrd="2" destOrd="0" presId="urn:microsoft.com/office/officeart/2018/5/layout/IconLeafLabelList"/>
    <dgm:cxn modelId="{C33DD759-D5A0-434D-A623-2F7478CA044F}" type="presParOf" srcId="{D6B94826-538E-4D32-8125-112FAD0309A2}" destId="{D30C1BCB-D4BE-45A0-B7C2-0F4CE3E9801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E75CB-357E-4F5D-BEB7-2660234F9C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0855BC-1B1E-4E7E-B377-5C6F4C7AADFC}">
      <dgm:prSet/>
      <dgm:spPr/>
      <dgm:t>
        <a:bodyPr/>
        <a:lstStyle/>
        <a:p>
          <a:r>
            <a:rPr lang="en-US" dirty="0"/>
            <a:t>Where to establish micromobility programs?</a:t>
          </a:r>
        </a:p>
      </dgm:t>
    </dgm:pt>
    <dgm:pt modelId="{341EA1F0-5BA3-4A50-9EBA-EF7887D31F3D}" type="parTrans" cxnId="{ABD54B40-7D32-4673-A7C6-5B41A546CBA8}">
      <dgm:prSet/>
      <dgm:spPr/>
      <dgm:t>
        <a:bodyPr/>
        <a:lstStyle/>
        <a:p>
          <a:endParaRPr lang="en-US"/>
        </a:p>
      </dgm:t>
    </dgm:pt>
    <dgm:pt modelId="{00D850C1-77B3-4C14-9AAD-250FB9087448}" type="sibTrans" cxnId="{ABD54B40-7D32-4673-A7C6-5B41A546CBA8}">
      <dgm:prSet/>
      <dgm:spPr/>
      <dgm:t>
        <a:bodyPr/>
        <a:lstStyle/>
        <a:p>
          <a:endParaRPr lang="en-US"/>
        </a:p>
      </dgm:t>
    </dgm:pt>
    <dgm:pt modelId="{FD528289-022E-4D3B-9265-093A0AC657DF}">
      <dgm:prSet/>
      <dgm:spPr/>
      <dgm:t>
        <a:bodyPr/>
        <a:lstStyle/>
        <a:p>
          <a:r>
            <a:rPr lang="en-US" dirty="0"/>
            <a:t>How do systems operate?</a:t>
          </a:r>
        </a:p>
      </dgm:t>
    </dgm:pt>
    <dgm:pt modelId="{5AC5F56C-ECE4-44BE-8590-5FC38ECA2AFD}" type="parTrans" cxnId="{9F8BF969-B900-45C6-9467-A7FD98EE2553}">
      <dgm:prSet/>
      <dgm:spPr/>
      <dgm:t>
        <a:bodyPr/>
        <a:lstStyle/>
        <a:p>
          <a:endParaRPr lang="en-US"/>
        </a:p>
      </dgm:t>
    </dgm:pt>
    <dgm:pt modelId="{AF974A4B-B86C-4688-9176-9F27CC4DB78D}" type="sibTrans" cxnId="{9F8BF969-B900-45C6-9467-A7FD98EE2553}">
      <dgm:prSet/>
      <dgm:spPr/>
      <dgm:t>
        <a:bodyPr/>
        <a:lstStyle/>
        <a:p>
          <a:endParaRPr lang="en-US"/>
        </a:p>
      </dgm:t>
    </dgm:pt>
    <dgm:pt modelId="{07433FD8-C2EF-47A0-8542-98A31A113ADD}">
      <dgm:prSet/>
      <dgm:spPr/>
      <dgm:t>
        <a:bodyPr/>
        <a:lstStyle/>
        <a:p>
          <a:r>
            <a:rPr lang="en-US" dirty="0"/>
            <a:t>What about personal transportation devices?</a:t>
          </a:r>
        </a:p>
      </dgm:t>
    </dgm:pt>
    <dgm:pt modelId="{256B89E8-11E1-466D-B4C3-4DA3842C8A69}" type="parTrans" cxnId="{6AA1EFDA-65CF-46CC-8D33-E93ABE683EEA}">
      <dgm:prSet/>
      <dgm:spPr/>
      <dgm:t>
        <a:bodyPr/>
        <a:lstStyle/>
        <a:p>
          <a:endParaRPr lang="en-US"/>
        </a:p>
      </dgm:t>
    </dgm:pt>
    <dgm:pt modelId="{47FB97A3-7D9D-41B9-BE71-8778FE5DC76B}" type="sibTrans" cxnId="{6AA1EFDA-65CF-46CC-8D33-E93ABE683EEA}">
      <dgm:prSet/>
      <dgm:spPr/>
      <dgm:t>
        <a:bodyPr/>
        <a:lstStyle/>
        <a:p>
          <a:endParaRPr lang="en-US"/>
        </a:p>
      </dgm:t>
    </dgm:pt>
    <dgm:pt modelId="{51C3EFBF-FA9C-445E-89DE-4BF26E284F87}">
      <dgm:prSet/>
      <dgm:spPr/>
      <dgm:t>
        <a:bodyPr/>
        <a:lstStyle/>
        <a:p>
          <a:r>
            <a:rPr lang="en-US" dirty="0"/>
            <a:t>How to get started?</a:t>
          </a:r>
        </a:p>
      </dgm:t>
    </dgm:pt>
    <dgm:pt modelId="{5494E14F-E64D-428B-A475-3CCD670278C3}" type="parTrans" cxnId="{BBBB13C1-CF57-44A5-83D8-26EB81039EA4}">
      <dgm:prSet/>
      <dgm:spPr/>
      <dgm:t>
        <a:bodyPr/>
        <a:lstStyle/>
        <a:p>
          <a:endParaRPr lang="en-US"/>
        </a:p>
      </dgm:t>
    </dgm:pt>
    <dgm:pt modelId="{BEA9DA45-F9D1-4D53-B629-745A4116A967}" type="sibTrans" cxnId="{BBBB13C1-CF57-44A5-83D8-26EB81039EA4}">
      <dgm:prSet/>
      <dgm:spPr/>
      <dgm:t>
        <a:bodyPr/>
        <a:lstStyle/>
        <a:p>
          <a:endParaRPr lang="en-US"/>
        </a:p>
      </dgm:t>
    </dgm:pt>
    <dgm:pt modelId="{2E76DE72-1594-46E5-A1C5-893A9F4C65F8}">
      <dgm:prSet/>
      <dgm:spPr/>
      <dgm:t>
        <a:bodyPr/>
        <a:lstStyle/>
        <a:p>
          <a:r>
            <a:rPr lang="en-US" dirty="0"/>
            <a:t>What is the future of micromobility in Pinellas County?</a:t>
          </a:r>
        </a:p>
      </dgm:t>
    </dgm:pt>
    <dgm:pt modelId="{5D173E72-E50E-400F-883F-2303818BCD08}" type="parTrans" cxnId="{32DFE769-F733-4E8E-B9B7-CD782A2D6AAE}">
      <dgm:prSet/>
      <dgm:spPr/>
      <dgm:t>
        <a:bodyPr/>
        <a:lstStyle/>
        <a:p>
          <a:endParaRPr lang="en-US"/>
        </a:p>
      </dgm:t>
    </dgm:pt>
    <dgm:pt modelId="{A199CAC4-CA21-40AA-B1E9-4B5F55723E8D}" type="sibTrans" cxnId="{32DFE769-F733-4E8E-B9B7-CD782A2D6AAE}">
      <dgm:prSet/>
      <dgm:spPr/>
      <dgm:t>
        <a:bodyPr/>
        <a:lstStyle/>
        <a:p>
          <a:endParaRPr lang="en-US"/>
        </a:p>
      </dgm:t>
    </dgm:pt>
    <dgm:pt modelId="{6E71C187-9AE5-427B-9451-3BBB9000BE57}" type="pres">
      <dgm:prSet presAssocID="{7CAE75CB-357E-4F5D-BEB7-2660234F9C7A}" presName="linear" presStyleCnt="0">
        <dgm:presLayoutVars>
          <dgm:animLvl val="lvl"/>
          <dgm:resizeHandles val="exact"/>
        </dgm:presLayoutVars>
      </dgm:prSet>
      <dgm:spPr/>
    </dgm:pt>
    <dgm:pt modelId="{1DA1C2C7-E2AC-45DE-A097-9554BAADF2A4}" type="pres">
      <dgm:prSet presAssocID="{710855BC-1B1E-4E7E-B377-5C6F4C7AAD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32CCC6-19B9-4EB1-B1C3-0723D7FB7114}" type="pres">
      <dgm:prSet presAssocID="{00D850C1-77B3-4C14-9AAD-250FB9087448}" presName="spacer" presStyleCnt="0"/>
      <dgm:spPr/>
    </dgm:pt>
    <dgm:pt modelId="{622DB095-BE12-42F0-9C75-FA58D8F6BAF3}" type="pres">
      <dgm:prSet presAssocID="{FD528289-022E-4D3B-9265-093A0AC657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BCD440-D498-47FB-A0D6-6131DE8F0255}" type="pres">
      <dgm:prSet presAssocID="{AF974A4B-B86C-4688-9176-9F27CC4DB78D}" presName="spacer" presStyleCnt="0"/>
      <dgm:spPr/>
    </dgm:pt>
    <dgm:pt modelId="{0B358593-8B42-48AE-840E-55FD2433DECB}" type="pres">
      <dgm:prSet presAssocID="{07433FD8-C2EF-47A0-8542-98A31A113A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955F8E7-A02D-419E-AE57-8D1E4BDD9B62}" type="pres">
      <dgm:prSet presAssocID="{47FB97A3-7D9D-41B9-BE71-8778FE5DC76B}" presName="spacer" presStyleCnt="0"/>
      <dgm:spPr/>
    </dgm:pt>
    <dgm:pt modelId="{0D63AB64-C44D-474B-8632-C63111910E7A}" type="pres">
      <dgm:prSet presAssocID="{51C3EFBF-FA9C-445E-89DE-4BF26E284F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341155-FC7D-4733-AD8B-940AEA587AF4}" type="pres">
      <dgm:prSet presAssocID="{BEA9DA45-F9D1-4D53-B629-745A4116A967}" presName="spacer" presStyleCnt="0"/>
      <dgm:spPr/>
    </dgm:pt>
    <dgm:pt modelId="{E2E6F9F7-FD78-4035-804A-1DD10E571449}" type="pres">
      <dgm:prSet presAssocID="{2E76DE72-1594-46E5-A1C5-893A9F4C65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7F4F3B-05BF-4E9E-A098-1BB10EB07D67}" type="presOf" srcId="{FD528289-022E-4D3B-9265-093A0AC657DF}" destId="{622DB095-BE12-42F0-9C75-FA58D8F6BAF3}" srcOrd="0" destOrd="0" presId="urn:microsoft.com/office/officeart/2005/8/layout/vList2"/>
    <dgm:cxn modelId="{1CE7103E-5658-4CBE-8D40-01804C9028C2}" type="presOf" srcId="{51C3EFBF-FA9C-445E-89DE-4BF26E284F87}" destId="{0D63AB64-C44D-474B-8632-C63111910E7A}" srcOrd="0" destOrd="0" presId="urn:microsoft.com/office/officeart/2005/8/layout/vList2"/>
    <dgm:cxn modelId="{ABD54B40-7D32-4673-A7C6-5B41A546CBA8}" srcId="{7CAE75CB-357E-4F5D-BEB7-2660234F9C7A}" destId="{710855BC-1B1E-4E7E-B377-5C6F4C7AADFC}" srcOrd="0" destOrd="0" parTransId="{341EA1F0-5BA3-4A50-9EBA-EF7887D31F3D}" sibTransId="{00D850C1-77B3-4C14-9AAD-250FB9087448}"/>
    <dgm:cxn modelId="{6C6BC568-319E-42D0-A29A-109F61769C1B}" type="presOf" srcId="{710855BC-1B1E-4E7E-B377-5C6F4C7AADFC}" destId="{1DA1C2C7-E2AC-45DE-A097-9554BAADF2A4}" srcOrd="0" destOrd="0" presId="urn:microsoft.com/office/officeart/2005/8/layout/vList2"/>
    <dgm:cxn modelId="{32DFE769-F733-4E8E-B9B7-CD782A2D6AAE}" srcId="{7CAE75CB-357E-4F5D-BEB7-2660234F9C7A}" destId="{2E76DE72-1594-46E5-A1C5-893A9F4C65F8}" srcOrd="4" destOrd="0" parTransId="{5D173E72-E50E-400F-883F-2303818BCD08}" sibTransId="{A199CAC4-CA21-40AA-B1E9-4B5F55723E8D}"/>
    <dgm:cxn modelId="{9F8BF969-B900-45C6-9467-A7FD98EE2553}" srcId="{7CAE75CB-357E-4F5D-BEB7-2660234F9C7A}" destId="{FD528289-022E-4D3B-9265-093A0AC657DF}" srcOrd="1" destOrd="0" parTransId="{5AC5F56C-ECE4-44BE-8590-5FC38ECA2AFD}" sibTransId="{AF974A4B-B86C-4688-9176-9F27CC4DB78D}"/>
    <dgm:cxn modelId="{BBBB13C1-CF57-44A5-83D8-26EB81039EA4}" srcId="{7CAE75CB-357E-4F5D-BEB7-2660234F9C7A}" destId="{51C3EFBF-FA9C-445E-89DE-4BF26E284F87}" srcOrd="3" destOrd="0" parTransId="{5494E14F-E64D-428B-A475-3CCD670278C3}" sibTransId="{BEA9DA45-F9D1-4D53-B629-745A4116A967}"/>
    <dgm:cxn modelId="{6AA1EFDA-65CF-46CC-8D33-E93ABE683EEA}" srcId="{7CAE75CB-357E-4F5D-BEB7-2660234F9C7A}" destId="{07433FD8-C2EF-47A0-8542-98A31A113ADD}" srcOrd="2" destOrd="0" parTransId="{256B89E8-11E1-466D-B4C3-4DA3842C8A69}" sibTransId="{47FB97A3-7D9D-41B9-BE71-8778FE5DC76B}"/>
    <dgm:cxn modelId="{16F04CE2-AC56-4168-AC7E-D0BE6FA8E244}" type="presOf" srcId="{7CAE75CB-357E-4F5D-BEB7-2660234F9C7A}" destId="{6E71C187-9AE5-427B-9451-3BBB9000BE57}" srcOrd="0" destOrd="0" presId="urn:microsoft.com/office/officeart/2005/8/layout/vList2"/>
    <dgm:cxn modelId="{C2B948ED-1A2E-4330-A929-50CD52B5963C}" type="presOf" srcId="{2E76DE72-1594-46E5-A1C5-893A9F4C65F8}" destId="{E2E6F9F7-FD78-4035-804A-1DD10E571449}" srcOrd="0" destOrd="0" presId="urn:microsoft.com/office/officeart/2005/8/layout/vList2"/>
    <dgm:cxn modelId="{64C6BFFA-C1AF-4E97-A32A-A9704BA188DF}" type="presOf" srcId="{07433FD8-C2EF-47A0-8542-98A31A113ADD}" destId="{0B358593-8B42-48AE-840E-55FD2433DECB}" srcOrd="0" destOrd="0" presId="urn:microsoft.com/office/officeart/2005/8/layout/vList2"/>
    <dgm:cxn modelId="{F7D0932B-A202-44B7-A866-33E1E73B8EDC}" type="presParOf" srcId="{6E71C187-9AE5-427B-9451-3BBB9000BE57}" destId="{1DA1C2C7-E2AC-45DE-A097-9554BAADF2A4}" srcOrd="0" destOrd="0" presId="urn:microsoft.com/office/officeart/2005/8/layout/vList2"/>
    <dgm:cxn modelId="{CE015296-2950-4DF2-ABEA-DA75A76B806E}" type="presParOf" srcId="{6E71C187-9AE5-427B-9451-3BBB9000BE57}" destId="{3832CCC6-19B9-4EB1-B1C3-0723D7FB7114}" srcOrd="1" destOrd="0" presId="urn:microsoft.com/office/officeart/2005/8/layout/vList2"/>
    <dgm:cxn modelId="{D4C2820B-5AEB-425E-A45E-B05492959836}" type="presParOf" srcId="{6E71C187-9AE5-427B-9451-3BBB9000BE57}" destId="{622DB095-BE12-42F0-9C75-FA58D8F6BAF3}" srcOrd="2" destOrd="0" presId="urn:microsoft.com/office/officeart/2005/8/layout/vList2"/>
    <dgm:cxn modelId="{5B927A35-B1CC-498C-8007-B7244C4AE389}" type="presParOf" srcId="{6E71C187-9AE5-427B-9451-3BBB9000BE57}" destId="{B9BCD440-D498-47FB-A0D6-6131DE8F0255}" srcOrd="3" destOrd="0" presId="urn:microsoft.com/office/officeart/2005/8/layout/vList2"/>
    <dgm:cxn modelId="{07320371-CD72-4877-8C78-78F4F0208ACA}" type="presParOf" srcId="{6E71C187-9AE5-427B-9451-3BBB9000BE57}" destId="{0B358593-8B42-48AE-840E-55FD2433DECB}" srcOrd="4" destOrd="0" presId="urn:microsoft.com/office/officeart/2005/8/layout/vList2"/>
    <dgm:cxn modelId="{90434F1A-3F90-41F0-84D8-1DA3D1579F5F}" type="presParOf" srcId="{6E71C187-9AE5-427B-9451-3BBB9000BE57}" destId="{D955F8E7-A02D-419E-AE57-8D1E4BDD9B62}" srcOrd="5" destOrd="0" presId="urn:microsoft.com/office/officeart/2005/8/layout/vList2"/>
    <dgm:cxn modelId="{73129755-3445-48F2-9E5B-1AB8BC7A14AC}" type="presParOf" srcId="{6E71C187-9AE5-427B-9451-3BBB9000BE57}" destId="{0D63AB64-C44D-474B-8632-C63111910E7A}" srcOrd="6" destOrd="0" presId="urn:microsoft.com/office/officeart/2005/8/layout/vList2"/>
    <dgm:cxn modelId="{791CB6DF-96DB-4445-BE76-73AAF60749EB}" type="presParOf" srcId="{6E71C187-9AE5-427B-9451-3BBB9000BE57}" destId="{43341155-FC7D-4733-AD8B-940AEA587AF4}" srcOrd="7" destOrd="0" presId="urn:microsoft.com/office/officeart/2005/8/layout/vList2"/>
    <dgm:cxn modelId="{3471FC88-CF97-4DFF-9262-D1F3BED6C3C0}" type="presParOf" srcId="{6E71C187-9AE5-427B-9451-3BBB9000BE57}" destId="{E2E6F9F7-FD78-4035-804A-1DD10E5714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FE000-50BD-4399-BE63-F01C1819E159}">
      <dsp:nvSpPr>
        <dsp:cNvPr id="0" name=""/>
        <dsp:cNvSpPr/>
      </dsp:nvSpPr>
      <dsp:spPr>
        <a:xfrm>
          <a:off x="0" y="395670"/>
          <a:ext cx="51753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58447-62AF-4AAB-B1C3-5DDEED877CE8}">
      <dsp:nvSpPr>
        <dsp:cNvPr id="0" name=""/>
        <dsp:cNvSpPr/>
      </dsp:nvSpPr>
      <dsp:spPr>
        <a:xfrm>
          <a:off x="258769" y="100470"/>
          <a:ext cx="362276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 review</a:t>
          </a:r>
        </a:p>
      </dsp:txBody>
      <dsp:txXfrm>
        <a:off x="287590" y="129291"/>
        <a:ext cx="3565126" cy="532758"/>
      </dsp:txXfrm>
    </dsp:sp>
    <dsp:sp modelId="{C633BEE7-908F-47F3-A18A-E109F61801D3}">
      <dsp:nvSpPr>
        <dsp:cNvPr id="0" name=""/>
        <dsp:cNvSpPr/>
      </dsp:nvSpPr>
      <dsp:spPr>
        <a:xfrm>
          <a:off x="0" y="1302870"/>
          <a:ext cx="51753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2688"/>
              <a:satOff val="2608"/>
              <a:lumOff val="-2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FA170-1988-40D1-89B7-75A5C527F28A}">
      <dsp:nvSpPr>
        <dsp:cNvPr id="0" name=""/>
        <dsp:cNvSpPr/>
      </dsp:nvSpPr>
      <dsp:spPr>
        <a:xfrm>
          <a:off x="258769" y="1007670"/>
          <a:ext cx="3622768" cy="590400"/>
        </a:xfrm>
        <a:prstGeom prst="roundRect">
          <a:avLst/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Local and national research </a:t>
          </a:r>
        </a:p>
      </dsp:txBody>
      <dsp:txXfrm>
        <a:off x="287590" y="1036491"/>
        <a:ext cx="3565126" cy="532758"/>
      </dsp:txXfrm>
    </dsp:sp>
    <dsp:sp modelId="{05C7E1FE-4A1D-4C46-8508-D61EB09C44F4}">
      <dsp:nvSpPr>
        <dsp:cNvPr id="0" name=""/>
        <dsp:cNvSpPr/>
      </dsp:nvSpPr>
      <dsp:spPr>
        <a:xfrm>
          <a:off x="0" y="2210070"/>
          <a:ext cx="51753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5376"/>
              <a:satOff val="5216"/>
              <a:lumOff val="-4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F759-CCC0-4073-BA75-AAD5624523DB}">
      <dsp:nvSpPr>
        <dsp:cNvPr id="0" name=""/>
        <dsp:cNvSpPr/>
      </dsp:nvSpPr>
      <dsp:spPr>
        <a:xfrm>
          <a:off x="258769" y="1914870"/>
          <a:ext cx="3622768" cy="590400"/>
        </a:xfrm>
        <a:prstGeom prst="roundRect">
          <a:avLst/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 collaboration</a:t>
          </a:r>
        </a:p>
      </dsp:txBody>
      <dsp:txXfrm>
        <a:off x="287590" y="1943691"/>
        <a:ext cx="3565126" cy="532758"/>
      </dsp:txXfrm>
    </dsp:sp>
    <dsp:sp modelId="{A8CAAC12-AEAC-44A6-BD94-C7C519F8504E}">
      <dsp:nvSpPr>
        <dsp:cNvPr id="0" name=""/>
        <dsp:cNvSpPr/>
      </dsp:nvSpPr>
      <dsp:spPr>
        <a:xfrm>
          <a:off x="0" y="3117270"/>
          <a:ext cx="51753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8064"/>
              <a:satOff val="7823"/>
              <a:lumOff val="-6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55A2F-DB62-4434-80A5-0C34F0696518}">
      <dsp:nvSpPr>
        <dsp:cNvPr id="0" name=""/>
        <dsp:cNvSpPr/>
      </dsp:nvSpPr>
      <dsp:spPr>
        <a:xfrm>
          <a:off x="258769" y="2822070"/>
          <a:ext cx="3622768" cy="590400"/>
        </a:xfrm>
        <a:prstGeom prst="roundRect">
          <a:avLst/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Interviews</a:t>
          </a:r>
        </a:p>
      </dsp:txBody>
      <dsp:txXfrm>
        <a:off x="287590" y="2850891"/>
        <a:ext cx="3565126" cy="532758"/>
      </dsp:txXfrm>
    </dsp:sp>
    <dsp:sp modelId="{C06ADC6A-C240-4D30-9390-BB1EF32360C3}">
      <dsp:nvSpPr>
        <dsp:cNvPr id="0" name=""/>
        <dsp:cNvSpPr/>
      </dsp:nvSpPr>
      <dsp:spPr>
        <a:xfrm>
          <a:off x="0" y="4024470"/>
          <a:ext cx="51753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0751"/>
              <a:satOff val="10431"/>
              <a:lumOff val="-8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98267-B5EE-41A1-97B9-5427598619E0}">
      <dsp:nvSpPr>
        <dsp:cNvPr id="0" name=""/>
        <dsp:cNvSpPr/>
      </dsp:nvSpPr>
      <dsp:spPr>
        <a:xfrm>
          <a:off x="258769" y="3729270"/>
          <a:ext cx="3622768" cy="590400"/>
        </a:xfrm>
        <a:prstGeom prst="roundRect">
          <a:avLst/>
        </a:prstGeom>
        <a:solidFill>
          <a:schemeClr val="accent2">
            <a:hueOff val="90751"/>
            <a:satOff val="10431"/>
            <a:lumOff val="-8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 development</a:t>
          </a:r>
        </a:p>
      </dsp:txBody>
      <dsp:txXfrm>
        <a:off x="287590" y="3758091"/>
        <a:ext cx="3565126" cy="532758"/>
      </dsp:txXfrm>
    </dsp:sp>
    <dsp:sp modelId="{53C4008B-55E7-4288-8481-B3828FC18C8A}">
      <dsp:nvSpPr>
        <dsp:cNvPr id="0" name=""/>
        <dsp:cNvSpPr/>
      </dsp:nvSpPr>
      <dsp:spPr>
        <a:xfrm>
          <a:off x="0" y="4931670"/>
          <a:ext cx="51753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943B4-77E3-4018-A303-C0BCEE0A76F6}">
      <dsp:nvSpPr>
        <dsp:cNvPr id="0" name=""/>
        <dsp:cNvSpPr/>
      </dsp:nvSpPr>
      <dsp:spPr>
        <a:xfrm>
          <a:off x="258769" y="4636470"/>
          <a:ext cx="3622768" cy="59040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outreach</a:t>
          </a:r>
        </a:p>
      </dsp:txBody>
      <dsp:txXfrm>
        <a:off x="287590" y="4665291"/>
        <a:ext cx="356512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65362-ABFA-4420-AAEF-C03E68255B70}">
      <dsp:nvSpPr>
        <dsp:cNvPr id="0" name=""/>
        <dsp:cNvSpPr/>
      </dsp:nvSpPr>
      <dsp:spPr>
        <a:xfrm>
          <a:off x="347988" y="174760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2C049-0F85-4318-8D54-9F27663AFA39}">
      <dsp:nvSpPr>
        <dsp:cNvPr id="0" name=""/>
        <dsp:cNvSpPr/>
      </dsp:nvSpPr>
      <dsp:spPr>
        <a:xfrm>
          <a:off x="579018" y="405790"/>
          <a:ext cx="622001" cy="622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E619F-8E03-4407-909D-DE7A38CC50E3}">
      <dsp:nvSpPr>
        <dsp:cNvPr id="0" name=""/>
        <dsp:cNvSpPr/>
      </dsp:nvSpPr>
      <dsp:spPr>
        <a:xfrm>
          <a:off x="1444" y="1596479"/>
          <a:ext cx="1777148" cy="102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CDC: Quality of transportation infrastructure impacts quality of life</a:t>
          </a:r>
        </a:p>
      </dsp:txBody>
      <dsp:txXfrm>
        <a:off x="1444" y="1596479"/>
        <a:ext cx="1777148" cy="1021860"/>
      </dsp:txXfrm>
    </dsp:sp>
    <dsp:sp modelId="{2804C872-E0D4-4538-BF83-A469FD21A39B}">
      <dsp:nvSpPr>
        <dsp:cNvPr id="0" name=""/>
        <dsp:cNvSpPr/>
      </dsp:nvSpPr>
      <dsp:spPr>
        <a:xfrm>
          <a:off x="2436138" y="174760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D16D0-1889-41BC-8F25-85887BBA1A8D}">
      <dsp:nvSpPr>
        <dsp:cNvPr id="0" name=""/>
        <dsp:cNvSpPr/>
      </dsp:nvSpPr>
      <dsp:spPr>
        <a:xfrm>
          <a:off x="2667167" y="405790"/>
          <a:ext cx="622001" cy="622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95D18-B58A-4DB3-A3F9-48AAA0EF5C0A}">
      <dsp:nvSpPr>
        <dsp:cNvPr id="0" name=""/>
        <dsp:cNvSpPr/>
      </dsp:nvSpPr>
      <dsp:spPr>
        <a:xfrm>
          <a:off x="2089594" y="1596479"/>
          <a:ext cx="1777148" cy="102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74% of e-scooters users reported never using a bike share system </a:t>
          </a:r>
        </a:p>
      </dsp:txBody>
      <dsp:txXfrm>
        <a:off x="2089594" y="1596479"/>
        <a:ext cx="1777148" cy="1021860"/>
      </dsp:txXfrm>
    </dsp:sp>
    <dsp:sp modelId="{1B2A33BF-6453-435C-BE3F-CC72BA546FC5}">
      <dsp:nvSpPr>
        <dsp:cNvPr id="0" name=""/>
        <dsp:cNvSpPr/>
      </dsp:nvSpPr>
      <dsp:spPr>
        <a:xfrm>
          <a:off x="4524287" y="174760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09642-F012-47ED-9F4D-43E7CC21591F}">
      <dsp:nvSpPr>
        <dsp:cNvPr id="0" name=""/>
        <dsp:cNvSpPr/>
      </dsp:nvSpPr>
      <dsp:spPr>
        <a:xfrm>
          <a:off x="4755316" y="405790"/>
          <a:ext cx="622001" cy="6220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0D073-D52C-45F1-ACEE-2E815E438A4A}">
      <dsp:nvSpPr>
        <dsp:cNvPr id="0" name=""/>
        <dsp:cNvSpPr/>
      </dsp:nvSpPr>
      <dsp:spPr>
        <a:xfrm>
          <a:off x="4177743" y="1596479"/>
          <a:ext cx="1777148" cy="102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42% of e-scooter users reported never bicycling</a:t>
          </a:r>
        </a:p>
      </dsp:txBody>
      <dsp:txXfrm>
        <a:off x="4177743" y="1596479"/>
        <a:ext cx="1777148" cy="1021860"/>
      </dsp:txXfrm>
    </dsp:sp>
    <dsp:sp modelId="{9DF3261E-BC10-44E4-97F7-3302B1C264E9}">
      <dsp:nvSpPr>
        <dsp:cNvPr id="0" name=""/>
        <dsp:cNvSpPr/>
      </dsp:nvSpPr>
      <dsp:spPr>
        <a:xfrm>
          <a:off x="1392063" y="3062627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CD497-A5AF-4514-8C1B-135216CAAB0C}">
      <dsp:nvSpPr>
        <dsp:cNvPr id="0" name=""/>
        <dsp:cNvSpPr/>
      </dsp:nvSpPr>
      <dsp:spPr>
        <a:xfrm>
          <a:off x="1623092" y="3293656"/>
          <a:ext cx="622001" cy="6220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FB8F8-AA6B-4249-9FC7-22C9B31EA2E4}">
      <dsp:nvSpPr>
        <dsp:cNvPr id="0" name=""/>
        <dsp:cNvSpPr/>
      </dsp:nvSpPr>
      <dsp:spPr>
        <a:xfrm>
          <a:off x="1045519" y="4484345"/>
          <a:ext cx="1777148" cy="102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Lack of physical = high rate of health problems  </a:t>
          </a:r>
        </a:p>
      </dsp:txBody>
      <dsp:txXfrm>
        <a:off x="1045519" y="4484345"/>
        <a:ext cx="1777148" cy="1021860"/>
      </dsp:txXfrm>
    </dsp:sp>
    <dsp:sp modelId="{C59B32A5-A53E-4F0D-B54C-82B4597EE251}">
      <dsp:nvSpPr>
        <dsp:cNvPr id="0" name=""/>
        <dsp:cNvSpPr/>
      </dsp:nvSpPr>
      <dsp:spPr>
        <a:xfrm>
          <a:off x="3480212" y="3062627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EC2D0-7B44-4975-903E-E04FFE99C9CC}">
      <dsp:nvSpPr>
        <dsp:cNvPr id="0" name=""/>
        <dsp:cNvSpPr/>
      </dsp:nvSpPr>
      <dsp:spPr>
        <a:xfrm>
          <a:off x="3711242" y="3293656"/>
          <a:ext cx="622001" cy="6220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C1BCB-D4BE-45A0-B7C2-0F4CE3E9801D}">
      <dsp:nvSpPr>
        <dsp:cNvPr id="0" name=""/>
        <dsp:cNvSpPr/>
      </dsp:nvSpPr>
      <dsp:spPr>
        <a:xfrm>
          <a:off x="3133668" y="4484345"/>
          <a:ext cx="1777148" cy="102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Micromobility can increase active transportation and TRANSIT</a:t>
          </a:r>
        </a:p>
      </dsp:txBody>
      <dsp:txXfrm>
        <a:off x="3133668" y="4484345"/>
        <a:ext cx="1777148" cy="1021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1C2C7-E2AC-45DE-A097-9554BAADF2A4}">
      <dsp:nvSpPr>
        <dsp:cNvPr id="0" name=""/>
        <dsp:cNvSpPr/>
      </dsp:nvSpPr>
      <dsp:spPr>
        <a:xfrm>
          <a:off x="0" y="122093"/>
          <a:ext cx="469773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to establish micromobility programs?</a:t>
          </a:r>
        </a:p>
      </dsp:txBody>
      <dsp:txXfrm>
        <a:off x="48547" y="170640"/>
        <a:ext cx="4600636" cy="897406"/>
      </dsp:txXfrm>
    </dsp:sp>
    <dsp:sp modelId="{622DB095-BE12-42F0-9C75-FA58D8F6BAF3}">
      <dsp:nvSpPr>
        <dsp:cNvPr id="0" name=""/>
        <dsp:cNvSpPr/>
      </dsp:nvSpPr>
      <dsp:spPr>
        <a:xfrm>
          <a:off x="0" y="1188593"/>
          <a:ext cx="4697730" cy="994500"/>
        </a:xfrm>
        <a:prstGeom prst="round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do systems operate?</a:t>
          </a:r>
        </a:p>
      </dsp:txBody>
      <dsp:txXfrm>
        <a:off x="48547" y="1237140"/>
        <a:ext cx="4600636" cy="897406"/>
      </dsp:txXfrm>
    </dsp:sp>
    <dsp:sp modelId="{0B358593-8B42-48AE-840E-55FD2433DECB}">
      <dsp:nvSpPr>
        <dsp:cNvPr id="0" name=""/>
        <dsp:cNvSpPr/>
      </dsp:nvSpPr>
      <dsp:spPr>
        <a:xfrm>
          <a:off x="0" y="2255093"/>
          <a:ext cx="4697730" cy="994500"/>
        </a:xfrm>
        <a:prstGeom prst="round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about personal transportation devices?</a:t>
          </a:r>
        </a:p>
      </dsp:txBody>
      <dsp:txXfrm>
        <a:off x="48547" y="2303640"/>
        <a:ext cx="4600636" cy="897406"/>
      </dsp:txXfrm>
    </dsp:sp>
    <dsp:sp modelId="{0D63AB64-C44D-474B-8632-C63111910E7A}">
      <dsp:nvSpPr>
        <dsp:cNvPr id="0" name=""/>
        <dsp:cNvSpPr/>
      </dsp:nvSpPr>
      <dsp:spPr>
        <a:xfrm>
          <a:off x="0" y="3321593"/>
          <a:ext cx="4697730" cy="994500"/>
        </a:xfrm>
        <a:prstGeom prst="round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to get started?</a:t>
          </a:r>
        </a:p>
      </dsp:txBody>
      <dsp:txXfrm>
        <a:off x="48547" y="3370140"/>
        <a:ext cx="4600636" cy="897406"/>
      </dsp:txXfrm>
    </dsp:sp>
    <dsp:sp modelId="{E2E6F9F7-FD78-4035-804A-1DD10E571449}">
      <dsp:nvSpPr>
        <dsp:cNvPr id="0" name=""/>
        <dsp:cNvSpPr/>
      </dsp:nvSpPr>
      <dsp:spPr>
        <a:xfrm>
          <a:off x="0" y="4388094"/>
          <a:ext cx="4697730" cy="99450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is the future of micromobility in Pinellas County?</a:t>
          </a:r>
        </a:p>
      </dsp:txBody>
      <dsp:txXfrm>
        <a:off x="48547" y="4436641"/>
        <a:ext cx="460063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5253-AA1E-BC46-8390-9C72E9BB2DC7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3D454-FE52-D24A-9378-073B0FE2F1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920851"/>
            <a:ext cx="7225833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aseline="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7E-377E-EE4B-877C-F4FD2DF87C25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189C-BE75-744A-9F4E-3BFB3D2ED0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41116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4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418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30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5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2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0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769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24413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8E7E-377E-EE4B-877C-F4FD2DF87C25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189C-BE75-744A-9F4E-3BFB3D2ED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CC3F288-2D55-4803-93CF-43AAD05A9A46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CC10EB1-B3C2-4945-87A6-A585F5503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75000"/>
            </a:schemeClr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7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8F22D6-5C36-4631-ABFE-6A1DC058093A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Knowledge Exchange Series: 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Guide to Micromobility in Pinellas County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24FC3-2051-479C-9F60-2AE7EF838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37"/>
          <a:stretch/>
        </p:blipFill>
        <p:spPr>
          <a:xfrm>
            <a:off x="817771" y="2077806"/>
            <a:ext cx="7057682" cy="2936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51413D-7116-4263-9C5F-83DC96D82B54}"/>
              </a:ext>
            </a:extLst>
          </p:cNvPr>
          <p:cNvSpPr txBox="1"/>
          <p:nvPr/>
        </p:nvSpPr>
        <p:spPr>
          <a:xfrm>
            <a:off x="650185" y="5367846"/>
            <a:ext cx="78436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Coordinating Committee</a:t>
            </a: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June 23,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90000"/>
                  <a:lumOff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90000"/>
                  <a:lumOff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03B8-CC70-4701-A25A-53B26067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2800" dirty="0"/>
              <a:t>Micromobility KES Key Findings: Resource Efficiency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B1D45C-E52D-4EFA-A88D-AA48E357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29" y="1457470"/>
            <a:ext cx="3715426" cy="540052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In Pinellas County, households spend an average of 24% of their budget on transportation costs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Transit Orientated Development (TOD) in combination with micromobility provides for a reliable, safe, connected network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Ability to reduce household costs for vehicle purchase, maintenance, fueling and insurance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Plan to connect employment centers, commercial areas and tourist destinations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Example: University of Tampa and nearby Walmart corrals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195DAF-4E9B-40C2-BC52-B2CD7670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70" y="2357633"/>
            <a:ext cx="4280029" cy="29318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427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03B8-CC70-4701-A25A-53B26067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anchor="ctr">
            <a:normAutofit fontScale="90000"/>
          </a:bodyPr>
          <a:lstStyle/>
          <a:p>
            <a:r>
              <a:rPr lang="en-US" sz="2900" dirty="0"/>
              <a:t>Micromobility KES Key Findings: Equity 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B1D45C-E52D-4EFA-A88D-AA48E357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693" y="718233"/>
            <a:ext cx="5170932" cy="1463040"/>
          </a:xfrm>
        </p:spPr>
        <p:txBody>
          <a:bodyPr anchor="ctr">
            <a:normAutofit/>
          </a:bodyPr>
          <a:lstStyle/>
          <a:p>
            <a:r>
              <a:rPr lang="en-US" sz="1600" b="1" dirty="0"/>
              <a:t>“Transportation is the single strongest factor in the odds of escaping poverty. The longer an average commute in a given country, the worse the chances of low-income families there moving up the ladder.”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739947-633A-4582-98E0-910CA787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01" y="2899506"/>
            <a:ext cx="8188452" cy="30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531D9-5A78-42C8-A5A3-9473F4FEB533}"/>
              </a:ext>
            </a:extLst>
          </p:cNvPr>
          <p:cNvSpPr txBox="1"/>
          <p:nvPr/>
        </p:nvSpPr>
        <p:spPr>
          <a:xfrm>
            <a:off x="212271" y="6302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6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4FB39-BF85-4B54-A344-B5224404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/>
              <a:t>Micromobility KES Key Findings: Equity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88F81-AB8F-4CF7-AF68-52445EFF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45" y="1457471"/>
            <a:ext cx="3338285" cy="448895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Incorporate equity policies, goals and objectives in share programs.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Equity zones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Cash options 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Discounted memberships 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Free training and inexpensive gear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Promotion and education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Three-wheel scooters a</a:t>
            </a:r>
            <a:r>
              <a:rPr lang="en-US" sz="1800" kern="1400" dirty="0">
                <a:solidFill>
                  <a:schemeClr val="tx2">
                    <a:lumMod val="50000"/>
                  </a:schemeClr>
                </a:solidFill>
              </a:rPr>
              <a:t>nd bikes, cargo bikes, as well as ADA cycle options </a:t>
            </a:r>
          </a:p>
          <a:p>
            <a:pPr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Continual data collection and analysis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9F616F-D948-4FC4-98BA-917951DB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90" y="2480743"/>
            <a:ext cx="4689909" cy="29663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9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76499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73216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8">
            <a:extLst>
              <a:ext uri="{FF2B5EF4-FFF2-40B4-BE49-F238E27FC236}">
                <a16:creationId xmlns:a16="http://schemas.microsoft.com/office/drawing/2014/main" id="{818AF852-1EDB-46A2-9383-DE75252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3270"/>
            <a:ext cx="5232654" cy="134599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City of St. Petersburg Micromobility Equity Zone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57528A-661A-4AEA-982D-E8441C53B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890"/>
          <a:stretch/>
        </p:blipFill>
        <p:spPr>
          <a:xfrm>
            <a:off x="240030" y="2194560"/>
            <a:ext cx="8661654" cy="42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5454-FD8A-4AF5-B1CF-AA77BF87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Micromobility KES Key Findings: Connectivity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02E22C-57D0-4D39-B8E0-2BA2B5CD62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r="25976" b="1"/>
          <a:stretch/>
        </p:blipFill>
        <p:spPr>
          <a:xfrm>
            <a:off x="6428935" y="3891687"/>
            <a:ext cx="2476526" cy="26011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32970B-7257-496C-829B-845422CB31CA}"/>
              </a:ext>
            </a:extLst>
          </p:cNvPr>
          <p:cNvSpPr/>
          <p:nvPr/>
        </p:nvSpPr>
        <p:spPr>
          <a:xfrm>
            <a:off x="238538" y="1199162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Micromobility devices encourage transit use  by providing multi-modal opportunities within a pedestrian shed or walkshed.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E-scooters, e-bikes and bike share programs fill gaps in transportation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Used as “floating transportation options”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Plan to couple docking stations / corrals at transit hubs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AEF0F-5EC9-4B10-891C-E41EC77A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19" y="3281971"/>
            <a:ext cx="5153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5454-FD8A-4AF5-B1CF-AA77BF87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27" y="305472"/>
            <a:ext cx="7886700" cy="676596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Micromobility KES Key Findings: Safety Concerns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32970B-7257-496C-829B-845422CB31CA}"/>
              </a:ext>
            </a:extLst>
          </p:cNvPr>
          <p:cNvSpPr/>
          <p:nvPr/>
        </p:nvSpPr>
        <p:spPr>
          <a:xfrm>
            <a:off x="454190" y="1698455"/>
            <a:ext cx="78867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Safety regularly ranked as #1 public concern across the 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Requirement for vendor crash reporting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Free gear, lights and reflective vests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Education and training requirements for rental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Public training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Infrastructure: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Complete Streets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“Third-lanes”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Micromobility share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Vendor staff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45A2E-2D7F-469D-805E-8221F92E98C7}"/>
              </a:ext>
            </a:extLst>
          </p:cNvPr>
          <p:cNvSpPr/>
          <p:nvPr/>
        </p:nvSpPr>
        <p:spPr>
          <a:xfrm>
            <a:off x="111868" y="1190177"/>
            <a:ext cx="5059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tx2">
                    <a:lumMod val="50000"/>
                  </a:schemeClr>
                </a:solidFill>
              </a:rPr>
              <a:t>How to address safety concerns?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0494A-EF37-42F5-B5CF-EFF21E0D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219" y="3769739"/>
            <a:ext cx="3766591" cy="28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2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5454-FD8A-4AF5-B1CF-AA77BF87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Micromobility KES Key Findings: Managing the Right-of-Way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32970B-7257-496C-829B-845422CB31CA}"/>
              </a:ext>
            </a:extLst>
          </p:cNvPr>
          <p:cNvSpPr/>
          <p:nvPr/>
        </p:nvSpPr>
        <p:spPr>
          <a:xfrm>
            <a:off x="143458" y="1612072"/>
            <a:ext cx="39993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Parking Corrals in St. Petersburg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Exclusive for e-scooter, e-bike and/or pedal assist bikes</a:t>
            </a: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Scooter bounty program in the City of Tampa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Monetary award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Exclusionary zones with access areas around heavily used pedestrian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95561-E150-4176-A540-90C17AC6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38" y="1612072"/>
            <a:ext cx="4729661" cy="50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C5454-FD8A-4AF5-B1CF-AA77BF87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3" y="471055"/>
            <a:ext cx="2310476" cy="54387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kern="1200" dirty="0">
                <a:solidFill>
                  <a:schemeClr val="tx2">
                    <a:lumMod val="50000"/>
                  </a:schemeClr>
                </a:solidFill>
              </a:rPr>
              <a:t>Micromobility KES Key Findings: Health and Quality of Life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287448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EEBE33D-232E-4012-9B49-090C815E0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344850"/>
              </p:ext>
            </p:extLst>
          </p:nvPr>
        </p:nvGraphicFramePr>
        <p:xfrm>
          <a:off x="2813537" y="307849"/>
          <a:ext cx="5956337" cy="568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37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61AD0F-2B15-4989-ABCB-25A120A18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5871" y="1844574"/>
            <a:ext cx="4225136" cy="31688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19010" y="-333995"/>
            <a:ext cx="2039436" cy="108328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93855" y="632284"/>
            <a:ext cx="745834" cy="55937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8836FF-97B4-4EE9-AF5D-39FF0F5AC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217806" y="1864862"/>
            <a:ext cx="933492" cy="70011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65943" y="5130050"/>
            <a:ext cx="856138" cy="6421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78302" y="5643703"/>
            <a:ext cx="381459" cy="28609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354048" y="5937657"/>
            <a:ext cx="714978" cy="53623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6774" y="5474491"/>
            <a:ext cx="2075263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5520DF-BCFA-4422-B5D9-A5A1FABA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6290" y="1422605"/>
            <a:ext cx="5353835" cy="4015376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582C-66A6-40DF-8925-7D3B5B8D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25" y="2452526"/>
            <a:ext cx="3186239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Studies and Practical Applications</a:t>
            </a:r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5A116473-D336-4C6E-9305-1BE7DB6E7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7650" y="1711476"/>
            <a:ext cx="3435048" cy="34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6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206E6-2ECD-4CB6-93CC-5C0BDBE2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5091762"/>
            <a:ext cx="561359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Case Study: Micromobility in Pinellas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C42C7-0A26-49F3-B554-5B3AC461E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9220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5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FC5A63-68D6-4DC9-98B1-C2BDCE2E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98696089-5956-4C6A-B8CF-020E45F6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5660" y="900814"/>
            <a:ext cx="56971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D2187C0E-E9DF-4786-B29C-0547C9F6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4656" y="633165"/>
            <a:ext cx="36199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FFD7CA3-4CDC-48B8-9010-DDC3DF392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34080"/>
            <a:ext cx="545664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2C63-BE1B-457C-82C0-FB34B1C2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20" y="2055117"/>
            <a:ext cx="4612196" cy="34789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EFFFF"/>
                </a:solidFill>
              </a:rPr>
              <a:t>What is a Knowledge Exchange Series?</a:t>
            </a:r>
          </a:p>
        </p:txBody>
      </p:sp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10A07B52-B49E-4C2C-846E-5926F1025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8398" y="2481526"/>
            <a:ext cx="2954061" cy="29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7FF6C-18C8-4C03-B051-A5A7B7551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5535" r="25421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4BAF-1AD3-4A12-ABB7-106DDD9B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1349717"/>
            <a:ext cx="4054529" cy="1124712"/>
          </a:xfrm>
        </p:spPr>
        <p:txBody>
          <a:bodyPr anchor="b">
            <a:noAutofit/>
          </a:bodyPr>
          <a:lstStyle/>
          <a:p>
            <a:r>
              <a:rPr lang="en-US" sz="3200" dirty="0"/>
              <a:t>City of St. Petersburg Micromobility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9E6D-9EF6-48FE-A913-F56FB8EB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9" y="2718054"/>
            <a:ext cx="4898591" cy="369400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Collaboration with City staff: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10-years experience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Successful program = monitor and evolve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Case study outlining practical applications and lessons learned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Important considerations for micromobility programs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Example ordinances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Thanks City of St. Petersburg staff!</a:t>
            </a:r>
          </a:p>
          <a:p>
            <a:pPr lvl="1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5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CBC-7125-42E1-8F11-B6D6455E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5091762"/>
            <a:ext cx="561359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Case Study: Micromobility in Florida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067C27-3938-4431-A10E-4631C75BA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8" r="-1" b="4807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6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3296652"/>
            <a:ext cx="9151584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33EC4-6463-475B-B919-57AE5907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27" y="3139165"/>
            <a:ext cx="3161297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of Tampa Micromobility Program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C106B2-C8E7-4A7F-8961-8FA4BF593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216" y="1056707"/>
            <a:ext cx="7406444" cy="1462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B5FEE-5DC3-4EF1-BA32-D542937DBBC5}"/>
              </a:ext>
            </a:extLst>
          </p:cNvPr>
          <p:cNvSpPr txBox="1"/>
          <p:nvPr/>
        </p:nvSpPr>
        <p:spPr>
          <a:xfrm>
            <a:off x="2095916" y="4037428"/>
            <a:ext cx="6597748" cy="328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Success through problem solving and flexible framework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 planning for connectivity and dependability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Equity zones implementation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Affordable system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Lock to technology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Bounty program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Charging stations in specific areas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Continual data collection and analysis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4489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25C6C-6744-4E05-B01C-C8FDC7C1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Practical Application Section 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CC98917-C2CE-4CD6-98CC-6A294BD92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047887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253D74-E22D-4319-9575-023CA9659601}"/>
              </a:ext>
            </a:extLst>
          </p:cNvPr>
          <p:cNvSpPr txBox="1"/>
          <p:nvPr/>
        </p:nvSpPr>
        <p:spPr>
          <a:xfrm>
            <a:off x="4427119" y="6130700"/>
            <a:ext cx="4198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Hint: Consistency is key!</a:t>
            </a:r>
          </a:p>
        </p:txBody>
      </p:sp>
    </p:spTree>
    <p:extLst>
      <p:ext uri="{BB962C8B-B14F-4D97-AF65-F5344CB8AC3E}">
        <p14:creationId xmlns:p14="http://schemas.microsoft.com/office/powerpoint/2010/main" val="272046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7D6A9-7A00-4C41-AFFF-83D28175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1111086"/>
            <a:ext cx="5767578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next for the Micromobility KES?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Scooter">
            <a:extLst>
              <a:ext uri="{FF2B5EF4-FFF2-40B4-BE49-F238E27FC236}">
                <a16:creationId xmlns:a16="http://schemas.microsoft.com/office/drawing/2014/main" id="{DF8C860E-6857-40B2-AEDA-75EFF3995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3773" y="2971800"/>
            <a:ext cx="914400" cy="914400"/>
          </a:xfrm>
          <a:prstGeom prst="rect">
            <a:avLst/>
          </a:prstGeom>
        </p:spPr>
      </p:pic>
      <p:pic>
        <p:nvPicPr>
          <p:cNvPr id="8" name="Graphic 7" descr="Cycling">
            <a:extLst>
              <a:ext uri="{FF2B5EF4-FFF2-40B4-BE49-F238E27FC236}">
                <a16:creationId xmlns:a16="http://schemas.microsoft.com/office/drawing/2014/main" id="{E2911335-35E3-4230-8906-19C3C6DC9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8782" y="9669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93E2C-4314-4135-966A-44D0ED80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8" y="95538"/>
            <a:ext cx="3992787" cy="1642970"/>
          </a:xfrm>
        </p:spPr>
        <p:txBody>
          <a:bodyPr anchor="b">
            <a:normAutofit/>
          </a:bodyPr>
          <a:lstStyle/>
          <a:p>
            <a:r>
              <a:rPr lang="en-US" sz="3500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25BA-1BB0-4C25-A5BE-9D9FE28F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1" y="2405894"/>
            <a:ext cx="4082055" cy="3846953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Continual collaboration with county, state and federal partners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Micromobility forum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Committee presentations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development and promotion of report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“Living document” as technology, data and laws evolve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1DBEA-4B8F-4326-8C25-84C8B922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75" y="1521470"/>
            <a:ext cx="3127897" cy="38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7597DE-5BF2-45EE-9B4E-EDA4F544A547}"/>
              </a:ext>
            </a:extLst>
          </p:cNvPr>
          <p:cNvSpPr txBox="1"/>
          <p:nvPr/>
        </p:nvSpPr>
        <p:spPr>
          <a:xfrm>
            <a:off x="2283204" y="2967335"/>
            <a:ext cx="5057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Questions &amp; Comments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3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18F580-E6B0-4F73-9C2F-3CBD1C7A5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9FCE4-647B-419D-A3D4-AE7E4B55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43" y="-351728"/>
            <a:ext cx="5537977" cy="2135867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Knowledge Exchange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7E8C-48B2-4A20-9773-270C0498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12" y="1989228"/>
            <a:ext cx="4636165" cy="4055024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Knowledge Exchange Series (KES):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Emerging planning topics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Collaboration with partners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and best practices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for policy and regulatory practices</a:t>
            </a:r>
          </a:p>
          <a:p>
            <a:pPr lvl="1"/>
            <a:endParaRPr lang="en-US" sz="18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Past KES topics: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Microbrewery development in downtown areas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“Missing middle” housing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Advancing urban agriculture</a:t>
            </a:r>
          </a:p>
          <a:p>
            <a:pPr lvl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Transit oriented development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76EE9E-33F0-4062-82D6-E07E8E4D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74172" y="4900675"/>
            <a:ext cx="728273" cy="317515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37C122-9581-4EA2-A16E-21E73BDFB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4117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01F457C-2B9C-49A6-9A95-4FBAD1E9D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4030"/>
          <a:stretch/>
        </p:blipFill>
        <p:spPr>
          <a:xfrm>
            <a:off x="5745257" y="4475361"/>
            <a:ext cx="3168444" cy="1975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522D7-0399-4110-9F4A-027278E3D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0" b="4"/>
          <a:stretch/>
        </p:blipFill>
        <p:spPr>
          <a:xfrm>
            <a:off x="5745257" y="382154"/>
            <a:ext cx="3168444" cy="1954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72095-6571-4527-9B22-B9A7B0258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67" r="2" b="22410"/>
          <a:stretch/>
        </p:blipFill>
        <p:spPr>
          <a:xfrm>
            <a:off x="5745257" y="2432452"/>
            <a:ext cx="3168444" cy="19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A69B1-7A6F-41BB-8F46-43783267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Process </a:t>
            </a:r>
            <a:endParaRPr lang="en-US" sz="4700" i="1" kern="12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TextBox 2">
            <a:extLst>
              <a:ext uri="{FF2B5EF4-FFF2-40B4-BE49-F238E27FC236}">
                <a16:creationId xmlns:a16="http://schemas.microsoft.com/office/drawing/2014/main" id="{725081B0-49B3-475C-924E-307DF2F6A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989046"/>
              </p:ext>
            </p:extLst>
          </p:nvPr>
        </p:nvGraphicFramePr>
        <p:xfrm>
          <a:off x="3593522" y="1240330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F6D349-4D98-467C-AC7F-A3C9D6CB9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86" y="-16254"/>
            <a:ext cx="9144000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77B0C-CC1D-4E4F-A143-91A450E8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Micromobility KES Overview and Key Findings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5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D98C0-9D77-49BD-AA69-B47B1281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7" y="-276768"/>
            <a:ext cx="3992787" cy="1642970"/>
          </a:xfrm>
        </p:spPr>
        <p:txBody>
          <a:bodyPr anchor="b">
            <a:normAutofit/>
          </a:bodyPr>
          <a:lstStyle/>
          <a:p>
            <a:r>
              <a:rPr lang="en-US" sz="3500" dirty="0"/>
              <a:t>Micromobility KES Overview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3A4D29-F190-491C-812C-F4EE2649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08" y="1610686"/>
            <a:ext cx="4355138" cy="3535083"/>
          </a:xfrm>
        </p:spPr>
        <p:txBody>
          <a:bodyPr anchor="t">
            <a:noAutofit/>
          </a:bodyPr>
          <a:lstStyle/>
          <a:p>
            <a:r>
              <a:rPr lang="en-US" sz="2000" dirty="0"/>
              <a:t>State Statutes</a:t>
            </a:r>
          </a:p>
          <a:p>
            <a:r>
              <a:rPr lang="en-US" sz="2000" dirty="0"/>
              <a:t>Literature definitions </a:t>
            </a:r>
          </a:p>
          <a:p>
            <a:r>
              <a:rPr lang="en-US" sz="2000" dirty="0"/>
              <a:t>Detailed tables for classifications</a:t>
            </a:r>
          </a:p>
          <a:p>
            <a:r>
              <a:rPr lang="en-US" sz="2000" dirty="0"/>
              <a:t>Overall benefits</a:t>
            </a:r>
          </a:p>
          <a:p>
            <a:r>
              <a:rPr lang="en-US" sz="2000" dirty="0"/>
              <a:t>Overall challenges</a:t>
            </a:r>
          </a:p>
          <a:p>
            <a:r>
              <a:rPr lang="en-US" sz="2000" dirty="0"/>
              <a:t>City of St. Petersburg case study</a:t>
            </a:r>
          </a:p>
          <a:p>
            <a:r>
              <a:rPr lang="en-US" sz="2000" dirty="0"/>
              <a:t>City of Tampa case study</a:t>
            </a:r>
          </a:p>
          <a:p>
            <a:r>
              <a:rPr lang="en-US" sz="2000" dirty="0"/>
              <a:t>Practical application to address </a:t>
            </a:r>
          </a:p>
          <a:p>
            <a:pPr marL="0" indent="0">
              <a:buNone/>
            </a:pPr>
            <a:r>
              <a:rPr lang="en-US" sz="2000" dirty="0"/>
              <a:t>    common questions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9CD03-10F3-4C64-9045-69863BD46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" r="-2" b="159"/>
          <a:stretch/>
        </p:blipFill>
        <p:spPr>
          <a:xfrm>
            <a:off x="5884970" y="909081"/>
            <a:ext cx="1971906" cy="5071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C23C07-CC97-4942-AA2A-22890CC8A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44" y="5247314"/>
            <a:ext cx="3666851" cy="156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0DEC1-933E-4C36-931B-6E8EC999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Micromobility KES Key Findings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BB745-EA39-403A-B6E2-E5974F16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4" y="2038398"/>
            <a:ext cx="8951536" cy="36029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9D14C-FDC2-4A80-A54F-96F3D65E554D}"/>
              </a:ext>
            </a:extLst>
          </p:cNvPr>
          <p:cNvSpPr/>
          <p:nvPr/>
        </p:nvSpPr>
        <p:spPr>
          <a:xfrm>
            <a:off x="2572769" y="1935578"/>
            <a:ext cx="3645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First-mile / Last-mile solutions!</a:t>
            </a:r>
          </a:p>
        </p:txBody>
      </p:sp>
      <p:pic>
        <p:nvPicPr>
          <p:cNvPr id="7" name="Graphic 6" descr="Research">
            <a:extLst>
              <a:ext uri="{FF2B5EF4-FFF2-40B4-BE49-F238E27FC236}">
                <a16:creationId xmlns:a16="http://schemas.microsoft.com/office/drawing/2014/main" id="{F563377C-7229-4E57-BE42-0AB5B5064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464" y="5640318"/>
            <a:ext cx="926592" cy="926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29DDF0-A531-4D93-8DF7-0007B6DB0BE5}"/>
              </a:ext>
            </a:extLst>
          </p:cNvPr>
          <p:cNvSpPr/>
          <p:nvPr/>
        </p:nvSpPr>
        <p:spPr>
          <a:xfrm>
            <a:off x="848433" y="5851703"/>
            <a:ext cx="5631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Continual data collection and analysis essential </a:t>
            </a:r>
          </a:p>
          <a:p>
            <a:pPr algn="ctr"/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 identify travel dynamics and fill gaps</a:t>
            </a:r>
            <a:r>
              <a:rPr lang="en-US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E323-5FE3-468C-BEAD-B3614217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512" y="5431079"/>
            <a:ext cx="78866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1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Graph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from</a:t>
            </a:r>
            <a:r>
              <a:rPr lang="en-US" sz="11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NACTO Report “Shared Micromobility in the US: 2018”</a:t>
            </a:r>
          </a:p>
        </p:txBody>
      </p:sp>
    </p:spTree>
    <p:extLst>
      <p:ext uri="{BB962C8B-B14F-4D97-AF65-F5344CB8AC3E}">
        <p14:creationId xmlns:p14="http://schemas.microsoft.com/office/powerpoint/2010/main" val="365331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03B8-CC70-4701-A25A-53B26067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Micromobility KES Key Findings: Classifications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B1D45C-E52D-4EFA-A88D-AA48E357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20837"/>
            <a:ext cx="4635820" cy="3798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Interview feedback resulted in these top needs:</a:t>
            </a:r>
          </a:p>
          <a:p>
            <a:pPr marL="457200" indent="-457200">
              <a:buClr>
                <a:srgbClr val="7E8590"/>
              </a:buClr>
              <a:buAutoNum type="arabicPeriod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Detailed delineation between micromobility devices and share programs;</a:t>
            </a:r>
          </a:p>
          <a:p>
            <a:pPr marL="457200" indent="-457200">
              <a:buClr>
                <a:srgbClr val="7E8590"/>
              </a:buClr>
              <a:buAutoNum type="arabicPeriod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Delineation between small vehicles and micromobility devices;</a:t>
            </a:r>
          </a:p>
          <a:p>
            <a:pPr marL="457200" indent="-457200">
              <a:buClr>
                <a:srgbClr val="7E8590"/>
              </a:buClr>
              <a:buAutoNum type="arabicPeriod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Source for micromobility device classifications;</a:t>
            </a:r>
          </a:p>
          <a:p>
            <a:pPr marL="457200" indent="-457200">
              <a:buClr>
                <a:srgbClr val="7E8590"/>
              </a:buClr>
              <a:buAutoNum type="arabicPeriod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Practical applications for ordinances and share programs.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268E8-3D0C-4D99-B197-74CA23C8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92" y="5219484"/>
            <a:ext cx="7468358" cy="147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8E81E9-779A-4E3B-B675-509D2C1E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171" y="1930316"/>
            <a:ext cx="3941874" cy="2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03B8-CC70-4701-A25A-53B26067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Micromobility KES Key Findings: Environmental 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B1D45C-E52D-4EFA-A88D-AA48E357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0855"/>
            <a:ext cx="2541859" cy="388113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Low energy consumption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Sustainable transportation mode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E-scooter study in Portland: 1-year pilot prevented 122 metric tons of carbon dioxide emissions = removal of 300,000 vehicle miles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Manage batteries and disposal of devices through waste management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5A482B6-C7A2-44D4-B25E-BFB3E8AD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59" y="1082376"/>
            <a:ext cx="6410618" cy="47557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7756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 Custom">
      <a:dk1>
        <a:srgbClr val="41454C"/>
      </a:dk1>
      <a:lt1>
        <a:sysClr val="window" lastClr="FFFFFF"/>
      </a:lt1>
      <a:dk2>
        <a:srgbClr val="A6A6A6"/>
      </a:dk2>
      <a:lt2>
        <a:srgbClr val="41454C"/>
      </a:lt2>
      <a:accent1>
        <a:srgbClr val="40ABF4"/>
      </a:accent1>
      <a:accent2>
        <a:srgbClr val="B2ED4C"/>
      </a:accent2>
      <a:accent3>
        <a:srgbClr val="20D37E"/>
      </a:accent3>
      <a:accent4>
        <a:srgbClr val="0F111E"/>
      </a:accent4>
      <a:accent5>
        <a:srgbClr val="0F111E"/>
      </a:accent5>
      <a:accent6>
        <a:srgbClr val="0F111E"/>
      </a:accent6>
      <a:hlink>
        <a:srgbClr val="0F111E"/>
      </a:hlink>
      <a:folHlink>
        <a:srgbClr val="0F11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824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Neue Medium</vt:lpstr>
      <vt:lpstr>Wingdings</vt:lpstr>
      <vt:lpstr>Office Theme</vt:lpstr>
      <vt:lpstr>1_Custom Design</vt:lpstr>
      <vt:lpstr>PowerPoint Presentation</vt:lpstr>
      <vt:lpstr>PowerPoint Presentation</vt:lpstr>
      <vt:lpstr>Knowledge Exchange Series</vt:lpstr>
      <vt:lpstr>Process </vt:lpstr>
      <vt:lpstr>Micromobility KES Overview and Key Findings</vt:lpstr>
      <vt:lpstr>Micromobility KES Overview </vt:lpstr>
      <vt:lpstr>Micromobility KES Key Findings</vt:lpstr>
      <vt:lpstr>Micromobility KES Key Findings: Classifications </vt:lpstr>
      <vt:lpstr>Micromobility KES Key Findings: Environmental Benefits</vt:lpstr>
      <vt:lpstr>Micromobility KES Key Findings: Resource Efficiency</vt:lpstr>
      <vt:lpstr>Micromobility KES Key Findings: Equity </vt:lpstr>
      <vt:lpstr>Micromobility KES Key Findings: Equity</vt:lpstr>
      <vt:lpstr>PowerPoint Presentation</vt:lpstr>
      <vt:lpstr>Micromobility KES Key Findings: Connectivity</vt:lpstr>
      <vt:lpstr>Micromobility KES Key Findings: Safety Concerns </vt:lpstr>
      <vt:lpstr>Micromobility KES Key Findings: Managing the Right-of-Way</vt:lpstr>
      <vt:lpstr>Micromobility KES Key Findings: Health and Quality of Life</vt:lpstr>
      <vt:lpstr>Case Studies and Practical Applications</vt:lpstr>
      <vt:lpstr>Case Study: Micromobility in Pinellas County</vt:lpstr>
      <vt:lpstr>City of St. Petersburg Micromobility Program</vt:lpstr>
      <vt:lpstr>Case Study: Micromobility in Florida</vt:lpstr>
      <vt:lpstr>City of Tampa Micromobility Program</vt:lpstr>
      <vt:lpstr>Practical Application Section </vt:lpstr>
      <vt:lpstr>What is next for the Micromobility KES?</vt:lpstr>
      <vt:lpstr>Next Steps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Trail Counter Data During a Pandemic:  A Local and National Perspective</dc:title>
  <dc:creator>Ryan, Angela</dc:creator>
  <cp:lastModifiedBy>Ryan, Angela</cp:lastModifiedBy>
  <cp:revision>187</cp:revision>
  <dcterms:created xsi:type="dcterms:W3CDTF">2020-04-12T12:06:58Z</dcterms:created>
  <dcterms:modified xsi:type="dcterms:W3CDTF">2021-06-23T17:59:52Z</dcterms:modified>
</cp:coreProperties>
</file>