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7"/>
  </p:notesMasterIdLst>
  <p:sldIdLst>
    <p:sldId id="259" r:id="rId3"/>
    <p:sldId id="267" r:id="rId4"/>
    <p:sldId id="26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more, Amy" initials="EA" lastIdx="7" clrIdx="0">
    <p:extLst>
      <p:ext uri="{19B8F6BF-5375-455C-9EA6-DF929625EA0E}">
        <p15:presenceInfo xmlns:p15="http://schemas.microsoft.com/office/powerpoint/2012/main" userId="S::fwd104157@bcc.pinellas.gov::2b9ff4ad-8a55-45b9-99ad-51bcda0edd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E8590"/>
    <a:srgbClr val="53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69" autoAdjust="0"/>
    <p:restoredTop sz="80779" autoAdjust="0"/>
  </p:normalViewPr>
  <p:slideViewPr>
    <p:cSldViewPr snapToGrid="0" snapToObjects="1">
      <p:cViewPr varScale="1">
        <p:scale>
          <a:sx n="75" d="100"/>
          <a:sy n="75" d="100"/>
        </p:scale>
        <p:origin x="351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373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75253-AA1E-BC46-8390-9C72E9BB2DC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3D454-FE52-D24A-9378-073B0FE2F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5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3D454-FE52-D24A-9378-073B0FE2F1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9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3D454-FE52-D24A-9378-073B0FE2F1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5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3920851"/>
            <a:ext cx="9634444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 baseline="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C47-70A2-441F-AC82-163A9E94659F}" type="datetime1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189C-BE75-744A-9F4E-3BFB3D2ED0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41115"/>
            <a:ext cx="10363200" cy="14700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44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9418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330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314C-EA16-42E8-AB26-7F7D83F89B15}" type="datetime1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BF0C5-DDBD-4209-9E4F-251F3086AE70}" type="datetime1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50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1941-A763-43A7-9E1A-CA85B72F6F25}" type="datetime1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2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BD62-8A7F-46A0-BDFE-853D7A37B1C6}" type="datetime1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9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CEF4-33C2-4CB3-AD55-94FA7B373698}" type="datetime1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6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B70-C85A-4F6C-A912-B3C47DF49146}" type="datetime1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0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4E88-A651-45B9-A310-DF9988AEE900}" type="datetime1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8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769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4A1B-1B67-45A7-A5F9-BA3D814467A9}" type="datetime1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31B6-284A-49B3-9358-10205A7FFDFF}" type="datetime1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5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B47B-122C-47CE-880E-FCCB746EEBA6}" type="datetime1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9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324413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C9B3-1E2E-4291-A1C8-22C7A849289E}" type="datetime1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9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97450-C234-4F05-A960-E896C76D79A8}" type="datetime1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E189C-BE75-744A-9F4E-3BFB3D2ED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5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6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80AC12B-DD46-4EF0-8C4C-4D66FD4F14D5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9CC10EB1-B3C2-4945-87A6-A585F5503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0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>
              <a:lumMod val="75000"/>
            </a:schemeClr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§"/>
        <a:defRPr sz="2200" kern="1200">
          <a:solidFill>
            <a:schemeClr val="tx2">
              <a:lumMod val="7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7692B0-FB6A-4459-A1C1-0D8A929BC954}"/>
              </a:ext>
            </a:extLst>
          </p:cNvPr>
          <p:cNvSpPr/>
          <p:nvPr/>
        </p:nvSpPr>
        <p:spPr>
          <a:xfrm>
            <a:off x="0" y="0"/>
            <a:ext cx="12192000" cy="6721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 descr="Forward Pinellas logo">
            <a:extLst>
              <a:ext uri="{FF2B5EF4-FFF2-40B4-BE49-F238E27FC236}">
                <a16:creationId xmlns:a16="http://schemas.microsoft.com/office/drawing/2014/main" id="{53F22DC4-2A2E-624A-89EC-C2034F1841E2}"/>
              </a:ext>
            </a:extLst>
          </p:cNvPr>
          <p:cNvSpPr txBox="1"/>
          <p:nvPr/>
        </p:nvSpPr>
        <p:spPr>
          <a:xfrm>
            <a:off x="1270000" y="609573"/>
            <a:ext cx="5283199" cy="1998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98366" y="3002616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Sun Coast Transportation Planning Alliance</a:t>
            </a:r>
            <a:br>
              <a:rPr lang="en-US" dirty="0"/>
            </a:br>
            <a:endParaRPr lang="en-US" i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14401" y="4797151"/>
            <a:ext cx="9634444" cy="1752600"/>
          </a:xfrm>
        </p:spPr>
        <p:txBody>
          <a:bodyPr/>
          <a:lstStyle/>
          <a:p>
            <a:r>
              <a:rPr lang="en-US" dirty="0"/>
              <a:t>Whit Blanton, FAICP</a:t>
            </a:r>
          </a:p>
          <a:p>
            <a:r>
              <a:rPr lang="en-US" sz="2800" dirty="0"/>
              <a:t>Executive Director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189C-BE75-744A-9F4E-3BFB3D2ED0D3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E2DBA-C0E0-413E-B91C-1FEFAA6EF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28" y="510005"/>
            <a:ext cx="6988629" cy="249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4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Strengthening the Focus on One Region, One Voice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08100"/>
            <a:ext cx="6108700" cy="48688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MPO merger study in 2018</a:t>
            </a:r>
          </a:p>
          <a:p>
            <a:r>
              <a:rPr lang="en-US" dirty="0"/>
              <a:t>Interlocal agreement integrating the TMA Leadership Group into the Chairs Coordinating Committee framework</a:t>
            </a:r>
          </a:p>
          <a:p>
            <a:r>
              <a:rPr lang="en-US" dirty="0"/>
              <a:t>TMA Elections – a chair and vice chairs to lead the dialogue</a:t>
            </a:r>
          </a:p>
          <a:p>
            <a:r>
              <a:rPr lang="en-US" dirty="0"/>
              <a:t>Develop Branding &amp; Website – create an identity and presence for consistent communications</a:t>
            </a:r>
          </a:p>
          <a:p>
            <a:r>
              <a:rPr lang="en-US" dirty="0"/>
              <a:t>Create Communications Strategy – build on the prior steps</a:t>
            </a:r>
          </a:p>
          <a:p>
            <a:r>
              <a:rPr lang="en-US" dirty="0"/>
              <a:t>Develop Plans Regionally – work through this framework to develop regionally significant investment strategies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D638E2-B847-4F90-A7D2-A2663076F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812" y="1041722"/>
            <a:ext cx="4052873" cy="561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7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3B0A14-6B59-4779-BFC7-750C1707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0EB1-B3C2-4945-87A6-A585F5503DB5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FA5BF1-E60A-4FEB-BEFC-DDE369A07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9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9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189C-BE75-744A-9F4E-3BFB3D2ED0D3}" type="slidenum">
              <a:rPr lang="en-US" smtClean="0"/>
              <a:t>4</a:t>
            </a:fld>
            <a:endParaRPr lang="en-US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148E59C-1631-4DF0-A2D0-3F995856D4F6}"/>
              </a:ext>
            </a:extLst>
          </p:cNvPr>
          <p:cNvSpPr txBox="1">
            <a:spLocks/>
          </p:cNvSpPr>
          <p:nvPr/>
        </p:nvSpPr>
        <p:spPr>
          <a:xfrm>
            <a:off x="812800" y="3778020"/>
            <a:ext cx="10363200" cy="14700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3600" dirty="0"/>
              <a:t>Whit Blanton, FAICP</a:t>
            </a:r>
          </a:p>
          <a:p>
            <a:r>
              <a:rPr lang="en-US" sz="3600" dirty="0"/>
              <a:t>wblanton@forwardpinellas.org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9D8DD7F6-E42C-4F92-975B-C39AE9A1A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5293161"/>
            <a:ext cx="2895602" cy="162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33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 Custom">
      <a:dk1>
        <a:srgbClr val="41454C"/>
      </a:dk1>
      <a:lt1>
        <a:sysClr val="window" lastClr="FFFFFF"/>
      </a:lt1>
      <a:dk2>
        <a:srgbClr val="A6A6A6"/>
      </a:dk2>
      <a:lt2>
        <a:srgbClr val="41454C"/>
      </a:lt2>
      <a:accent1>
        <a:srgbClr val="40ABF4"/>
      </a:accent1>
      <a:accent2>
        <a:srgbClr val="B2ED4C"/>
      </a:accent2>
      <a:accent3>
        <a:srgbClr val="20D37E"/>
      </a:accent3>
      <a:accent4>
        <a:srgbClr val="0F111E"/>
      </a:accent4>
      <a:accent5>
        <a:srgbClr val="0F111E"/>
      </a:accent5>
      <a:accent6>
        <a:srgbClr val="0F111E"/>
      </a:accent6>
      <a:hlink>
        <a:srgbClr val="0F111E"/>
      </a:hlink>
      <a:folHlink>
        <a:srgbClr val="0F11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B4D24E"/>
      </a:dk1>
      <a:lt1>
        <a:sysClr val="window" lastClr="FFFFFF"/>
      </a:lt1>
      <a:dk2>
        <a:srgbClr val="A6A6A6"/>
      </a:dk2>
      <a:lt2>
        <a:srgbClr val="50B879"/>
      </a:lt2>
      <a:accent1>
        <a:srgbClr val="53A6DC"/>
      </a:accent1>
      <a:accent2>
        <a:srgbClr val="B4D21E"/>
      </a:accent2>
      <a:accent3>
        <a:srgbClr val="0F111E"/>
      </a:accent3>
      <a:accent4>
        <a:srgbClr val="0F111E"/>
      </a:accent4>
      <a:accent5>
        <a:srgbClr val="0F111E"/>
      </a:accent5>
      <a:accent6>
        <a:srgbClr val="0F111E"/>
      </a:accent6>
      <a:hlink>
        <a:srgbClr val="0F111E"/>
      </a:hlink>
      <a:folHlink>
        <a:srgbClr val="0F111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5507</TotalTime>
  <Words>104</Words>
  <Application>Microsoft Office PowerPoint</Application>
  <PresentationFormat>Widescreen</PresentationFormat>
  <Paragraphs>19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Helvetica</vt:lpstr>
      <vt:lpstr>Wingdings</vt:lpstr>
      <vt:lpstr>Office Theme</vt:lpstr>
      <vt:lpstr>1_Custom Design</vt:lpstr>
      <vt:lpstr>Sun Coast Transportation Planning Alliance </vt:lpstr>
      <vt:lpstr>Strengthening the Focus on One Region, One Voice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Generallo</dc:creator>
  <cp:lastModifiedBy>Blanton, Whit</cp:lastModifiedBy>
  <cp:revision>58</cp:revision>
  <dcterms:created xsi:type="dcterms:W3CDTF">2016-03-30T14:59:27Z</dcterms:created>
  <dcterms:modified xsi:type="dcterms:W3CDTF">2021-06-24T20:37:18Z</dcterms:modified>
</cp:coreProperties>
</file>