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63" r:id="rId5"/>
    <p:sldId id="264" r:id="rId6"/>
    <p:sldId id="259" r:id="rId7"/>
    <p:sldId id="260" r:id="rId8"/>
    <p:sldId id="261" r:id="rId9"/>
    <p:sldId id="262" r:id="rId10"/>
    <p:sldId id="277" r:id="rId11"/>
    <p:sldId id="924" r:id="rId12"/>
    <p:sldId id="923" r:id="rId13"/>
    <p:sldId id="266" r:id="rId14"/>
    <p:sldId id="368" r:id="rId15"/>
    <p:sldId id="265" r:id="rId16"/>
    <p:sldId id="925" r:id="rId17"/>
    <p:sldId id="926" r:id="rId18"/>
  </p:sldIdLst>
  <p:sldSz cx="12192000" cy="6858000"/>
  <p:notesSz cx="7010400" cy="120396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B3534C8-AD0C-4304-B196-5D20DB902445}">
          <p14:sldIdLst>
            <p14:sldId id="256"/>
            <p14:sldId id="257"/>
            <p14:sldId id="258"/>
            <p14:sldId id="263"/>
            <p14:sldId id="264"/>
            <p14:sldId id="259"/>
            <p14:sldId id="260"/>
            <p14:sldId id="261"/>
            <p14:sldId id="262"/>
            <p14:sldId id="277"/>
            <p14:sldId id="924"/>
            <p14:sldId id="923"/>
            <p14:sldId id="266"/>
            <p14:sldId id="368"/>
            <p14:sldId id="265"/>
            <p14:sldId id="925"/>
            <p14:sldId id="92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6/24/2021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6/24/2021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6/24/2021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6/24/2021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6/24/2021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6/24/2021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6/24/2021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6/24/2021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6/24/2021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6/24/2021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6/24/2021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jpg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BBDFB-4BAA-464E-A816-CFB6E5CDD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046" y="4248573"/>
            <a:ext cx="10772775" cy="165819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Regional Multi-Use Trail Priorities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A50EBE-0E01-4043-A7F4-85A80C396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9508" y="630169"/>
            <a:ext cx="8582401" cy="33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84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C08E671D-B6BC-45C8-BD0F-79F69BF6D1E1}"/>
              </a:ext>
            </a:extLst>
          </p:cNvPr>
          <p:cNvSpPr/>
          <p:nvPr/>
        </p:nvSpPr>
        <p:spPr>
          <a:xfrm>
            <a:off x="-375817" y="5844448"/>
            <a:ext cx="4326373" cy="749299"/>
          </a:xfrm>
          <a:prstGeom prst="parallelogram">
            <a:avLst>
              <a:gd name="adj" fmla="val 15563"/>
            </a:avLst>
          </a:prstGeom>
          <a:solidFill>
            <a:srgbClr val="549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53C8D4-0889-4B8A-8C04-FD7A8D4351F6}"/>
              </a:ext>
            </a:extLst>
          </p:cNvPr>
          <p:cNvSpPr/>
          <p:nvPr/>
        </p:nvSpPr>
        <p:spPr>
          <a:xfrm>
            <a:off x="291654" y="5380672"/>
            <a:ext cx="32004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Over 2.1 million Trail users counted in 2020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endParaRPr lang="en-US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099CEB-46DB-41CE-9ADD-A8BB8455B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667" y="0"/>
            <a:ext cx="465392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C405F0-FD7F-43A7-8C60-44147A892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274320"/>
            <a:ext cx="10587681" cy="64842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Pinellas Trail Loop Completion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353884-F168-411C-BC6E-EB9789C60118}"/>
              </a:ext>
            </a:extLst>
          </p:cNvPr>
          <p:cNvSpPr txBox="1"/>
          <p:nvPr/>
        </p:nvSpPr>
        <p:spPr>
          <a:xfrm>
            <a:off x="640079" y="914400"/>
            <a:ext cx="7052193" cy="54476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Abandoned railroad line on the west and utility corridor on the east 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75-mile regional trail network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Unique urban pedestrian and bicycle connector to our communities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Provides regional connections to Hillsborough and Pasco County trail networks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Links to the western end of the Florida Coast-to-Coast Connector Trail, a 250-mile multi-use trail that will cross the width of Florida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Remaining gaps in red unfunded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3139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C1ABD-5F65-4A18-BD20-3B8145745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4945"/>
            <a:ext cx="10718800" cy="103567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South Tampa Greenway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B164D24-7A0E-4CAC-8241-5A8D738C01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7" t="49926" r="37537" b="25036"/>
          <a:stretch/>
        </p:blipFill>
        <p:spPr>
          <a:xfrm>
            <a:off x="4123872" y="1026845"/>
            <a:ext cx="7789454" cy="5592434"/>
          </a:xfr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B4146D-3E52-45EB-9791-791B95586266}"/>
              </a:ext>
            </a:extLst>
          </p:cNvPr>
          <p:cNvSpPr txBox="1"/>
          <p:nvPr/>
        </p:nvSpPr>
        <p:spPr>
          <a:xfrm>
            <a:off x="278674" y="5345022"/>
            <a:ext cx="3421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Picnic Island to Manhattan Ave.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4D0FDEE-0EB7-419A-9D29-5923C4773524}"/>
              </a:ext>
            </a:extLst>
          </p:cNvPr>
          <p:cNvCxnSpPr/>
          <p:nvPr/>
        </p:nvCxnSpPr>
        <p:spPr>
          <a:xfrm flipV="1">
            <a:off x="3805646" y="2124891"/>
            <a:ext cx="3492137" cy="33963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819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9170-898D-450D-BAAF-A27A8FF0A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619336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Tampa Bypass Canal #3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5B16AB3-9A77-40FA-BBCE-23157D4A6A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t="2555" r="3306" b="2137"/>
          <a:stretch/>
        </p:blipFill>
        <p:spPr>
          <a:xfrm>
            <a:off x="7619336" y="537755"/>
            <a:ext cx="4394642" cy="5782490"/>
          </a:xfr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F70C43-EFD5-4A8E-BE60-337C5C2D0C1A}"/>
              </a:ext>
            </a:extLst>
          </p:cNvPr>
          <p:cNvSpPr txBox="1"/>
          <p:nvPr/>
        </p:nvSpPr>
        <p:spPr>
          <a:xfrm>
            <a:off x="310081" y="5024845"/>
            <a:ext cx="5583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Currently in PD&amp;E (Hillsborough County)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Top Priority for City of Temple Terrace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3D8B7C-7C22-4044-8AC8-0C8AEC3A5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92" y="1342949"/>
            <a:ext cx="2915750" cy="35581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C8EEDC-16FD-4F8B-92E3-F2070061A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599" y="4008870"/>
            <a:ext cx="2355295" cy="1784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5B15BC-9634-43FA-A93A-5F3AE3AEE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952" y="1381156"/>
            <a:ext cx="2355295" cy="25024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0690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F64FE-6DD2-428C-B284-2B955603A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4" y="296333"/>
            <a:ext cx="10772775" cy="58060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South Coast Greenway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FBB7C2E-8B00-47A7-9ECC-F06F59BC7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527" t="4481" r="59628" b="44195"/>
          <a:stretch/>
        </p:blipFill>
        <p:spPr>
          <a:xfrm>
            <a:off x="2129246" y="1110656"/>
            <a:ext cx="8172482" cy="54510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8050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AC5B0B0-8CB1-465D-9F4B-3F22CB8B14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00987" y="0"/>
            <a:ext cx="4171681" cy="4100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311AC2-D56A-47FA-9643-65A9A3712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599" y="3858958"/>
            <a:ext cx="6759133" cy="299904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AC21E-C108-4E27-A41D-8EFD2E8B88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914400"/>
            <a:ext cx="5232820" cy="56692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Pinellas County led project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Multi-use trail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linear park with safe, inexpensive recreation and exercise options and commuting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Critical link between Lealman area and Pinellas Trail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Connections to Key Destinations: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Joe’s Creek Greenway Park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Pinellas Trail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Lealman Innovation Academy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City of St. Petersburg future 71st Street North Trail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C6950A-BADC-4F13-BD74-546D0CDA3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CA945-763C-4135-B18C-268F68C80219}" type="slidenum">
              <a:rPr lang="en-US" smtClean="0"/>
              <a:t>14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4771810-622C-47C1-BA9F-62104BFD4DA1}"/>
              </a:ext>
            </a:extLst>
          </p:cNvPr>
          <p:cNvSpPr txBox="1">
            <a:spLocks/>
          </p:cNvSpPr>
          <p:nvPr/>
        </p:nvSpPr>
        <p:spPr>
          <a:xfrm>
            <a:off x="274320" y="274320"/>
            <a:ext cx="10587681" cy="648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Joe’s Creek Greenway</a:t>
            </a:r>
          </a:p>
        </p:txBody>
      </p:sp>
    </p:spTree>
    <p:extLst>
      <p:ext uri="{BB962C8B-B14F-4D97-AF65-F5344CB8AC3E}">
        <p14:creationId xmlns:p14="http://schemas.microsoft.com/office/powerpoint/2010/main" val="304511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A9E7F-4880-4E95-9DD4-DF3981837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67" y="283633"/>
            <a:ext cx="10772775" cy="1107198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Pasco County Orange Belt Trail #5a District 7</a:t>
            </a:r>
          </a:p>
        </p:txBody>
      </p:sp>
      <p:pic>
        <p:nvPicPr>
          <p:cNvPr id="4" name="Picture 2" descr="G:\DevSvcs Documents\ENGINEERING SERVICES\Project Management\Sam Beneck - PM\GTB Map 2017.jpg">
            <a:extLst>
              <a:ext uri="{FF2B5EF4-FFF2-40B4-BE49-F238E27FC236}">
                <a16:creationId xmlns:a16="http://schemas.microsoft.com/office/drawing/2014/main" id="{52B4D974-AB0E-41D9-A6B0-903B895489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216" y="1181100"/>
            <a:ext cx="10877279" cy="517736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433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12A97A4-E4C8-4852-9FE7-086E71FA69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7991942"/>
              </p:ext>
            </p:extLst>
          </p:nvPr>
        </p:nvGraphicFramePr>
        <p:xfrm>
          <a:off x="520117" y="981512"/>
          <a:ext cx="4639111" cy="5666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3" imgW="5829257" imgH="7543568" progId="Acrobat.Document.DC">
                  <p:embed/>
                </p:oleObj>
              </mc:Choice>
              <mc:Fallback>
                <p:oleObj name="Acrobat Document" r:id="rId3" imgW="5829257" imgH="754356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0117" y="981512"/>
                        <a:ext cx="4639111" cy="56667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2F1C609-F612-4377-AD6B-5B46D8CF3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5908" y="1195330"/>
            <a:ext cx="5228942" cy="53857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E7F0C6-FCEB-4309-832F-B6748EB61097}"/>
              </a:ext>
            </a:extLst>
          </p:cNvPr>
          <p:cNvSpPr txBox="1"/>
          <p:nvPr/>
        </p:nvSpPr>
        <p:spPr>
          <a:xfrm>
            <a:off x="1166070" y="377505"/>
            <a:ext cx="9202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Suncoast Parkway II Trail and Overpass Hwy 98</a:t>
            </a:r>
          </a:p>
        </p:txBody>
      </p:sp>
    </p:spTree>
    <p:extLst>
      <p:ext uri="{BB962C8B-B14F-4D97-AF65-F5344CB8AC3E}">
        <p14:creationId xmlns:p14="http://schemas.microsoft.com/office/powerpoint/2010/main" val="1437819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02D8D-A45E-433C-AAA2-E1D13D11C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44" y="2202498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Questions and 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0633B-D6D0-4A2F-86B7-E35542F37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8407" y="5637401"/>
            <a:ext cx="9911974" cy="140463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n-US" dirty="0"/>
              <a:t>June 25, 2021</a:t>
            </a:r>
          </a:p>
        </p:txBody>
      </p:sp>
    </p:spTree>
    <p:extLst>
      <p:ext uri="{BB962C8B-B14F-4D97-AF65-F5344CB8AC3E}">
        <p14:creationId xmlns:p14="http://schemas.microsoft.com/office/powerpoint/2010/main" val="3724110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32A8C-D2CB-4D63-BAAE-356D7F200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40180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District 1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1ACF0C0-0DC8-4607-A076-FB018F533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224" y="901337"/>
            <a:ext cx="11039476" cy="59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12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71D32-F3F4-49B6-924D-C4AE0DB61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4" y="156633"/>
            <a:ext cx="10772775" cy="73236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District 1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08DF8C-371B-416E-B29D-B6E9A0EA32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438" y="889000"/>
            <a:ext cx="11323638" cy="539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47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C157D-D2A3-4528-8346-80885802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061" y="285226"/>
            <a:ext cx="11409027" cy="939567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Palmetto and Legacy Trail #1 and #2 District 1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1FCE8D-0A3F-403E-9AEB-F79E0F2AAA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507" y="1610686"/>
            <a:ext cx="3934435" cy="5067610"/>
          </a:xfrm>
          <a:prstGeom prst="rect">
            <a:avLst/>
          </a:prstGeom>
        </p:spPr>
      </p:pic>
      <p:pic>
        <p:nvPicPr>
          <p:cNvPr id="1027" name="Picture 1" descr="May be an image of map and text that says 'ForbesT Paved Trail Schewe Ranch Oak Cathedral Preserve Jelks Preserve DeerPrairie Ceek Preserve Sch Ranch NBiscayn.Dr Û Deer Slough W Piclvd Price Blvd PROPOSED NORTH PORT CONNECTION Το LEGACY TRAIL DEER PRAIRIE CREEK PRESERVE/SCHEWE RANCH Potential Route (3.4 miles) Route miles) Warm Springs MineraSprings (1.1 miles) Property Boundary 0,25 0,5 Miles'">
            <a:extLst>
              <a:ext uri="{FF2B5EF4-FFF2-40B4-BE49-F238E27FC236}">
                <a16:creationId xmlns:a16="http://schemas.microsoft.com/office/drawing/2014/main" id="{EB8CFB9B-0489-4AD9-A940-83E32BBA5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505" y="1610686"/>
            <a:ext cx="6610526" cy="493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868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043EF-B241-4A29-8E18-ECFB9D177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05243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Old Dixie Trail #3 District 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24BEC81-CDEA-48F8-ABD9-13520AF4F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2966" y="1792228"/>
            <a:ext cx="7421322" cy="456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14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93BF4-FCDB-4191-A02D-17124AFE9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424" y="266941"/>
            <a:ext cx="11138263" cy="57996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District 7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B831375-AB4A-4839-8EA4-F8E7CF299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050" y="745308"/>
            <a:ext cx="11521526" cy="593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32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816A4-129D-4D93-A96D-D648A620E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4" y="251338"/>
            <a:ext cx="10772775" cy="58060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District 7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456BA6-56FD-49FA-8C75-017BDE54CF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984" y="824103"/>
            <a:ext cx="11458031" cy="603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69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A4A5F-C5A6-4E41-88EE-8069CE5DD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321733"/>
            <a:ext cx="10772775" cy="57996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District 7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3C44A49-9B8D-40FA-AF20-3968857ACE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009" y="901700"/>
            <a:ext cx="11151990" cy="578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47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30622-7B24-446C-B944-2738F0F0D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342900"/>
            <a:ext cx="10772775" cy="7372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District 7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E895DF-3649-4A66-ACC7-8AD0252CCE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0" y="1737738"/>
            <a:ext cx="11126305" cy="205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07082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175</TotalTime>
  <Words>223</Words>
  <Application>Microsoft Office PowerPoint</Application>
  <PresentationFormat>Widescreen</PresentationFormat>
  <Paragraphs>46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 Light</vt:lpstr>
      <vt:lpstr>Metropolitan</vt:lpstr>
      <vt:lpstr>Acrobat Document</vt:lpstr>
      <vt:lpstr>Regional Multi-Use Trail Priorities</vt:lpstr>
      <vt:lpstr>District 1</vt:lpstr>
      <vt:lpstr>District 1</vt:lpstr>
      <vt:lpstr>Palmetto and Legacy Trail #1 and #2 District 1</vt:lpstr>
      <vt:lpstr>Old Dixie Trail #3 District 1</vt:lpstr>
      <vt:lpstr>District 7</vt:lpstr>
      <vt:lpstr>District 7</vt:lpstr>
      <vt:lpstr>District 7</vt:lpstr>
      <vt:lpstr>District 7</vt:lpstr>
      <vt:lpstr>Pinellas Trail Loop Completion</vt:lpstr>
      <vt:lpstr>South Tampa Greenway</vt:lpstr>
      <vt:lpstr>Tampa Bypass Canal #3</vt:lpstr>
      <vt:lpstr>South Coast Greenway</vt:lpstr>
      <vt:lpstr>PowerPoint Presentation</vt:lpstr>
      <vt:lpstr>Pasco County Orange Belt Trail #5a District 7</vt:lpstr>
      <vt:lpstr>PowerPoint Presentation</vt:lpstr>
      <vt:lpstr>Questions and Answers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Regional Multi-Use Trails</dc:title>
  <dc:creator>Tina Russo</dc:creator>
  <cp:lastModifiedBy>Favero, Chelsea</cp:lastModifiedBy>
  <cp:revision>14</cp:revision>
  <cp:lastPrinted>2021-06-23T20:29:12Z</cp:lastPrinted>
  <dcterms:created xsi:type="dcterms:W3CDTF">2021-06-21T15:22:49Z</dcterms:created>
  <dcterms:modified xsi:type="dcterms:W3CDTF">2021-06-24T22:02:09Z</dcterms:modified>
</cp:coreProperties>
</file>